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7" r:id="rId2"/>
    <p:sldId id="259" r:id="rId3"/>
    <p:sldId id="258" r:id="rId4"/>
    <p:sldId id="263" r:id="rId5"/>
    <p:sldId id="881" r:id="rId6"/>
    <p:sldId id="876" r:id="rId7"/>
    <p:sldId id="877" r:id="rId8"/>
    <p:sldId id="304" r:id="rId9"/>
    <p:sldId id="299" r:id="rId10"/>
    <p:sldId id="290" r:id="rId11"/>
    <p:sldId id="277" r:id="rId12"/>
    <p:sldId id="303" r:id="rId13"/>
    <p:sldId id="294" r:id="rId14"/>
    <p:sldId id="305" r:id="rId15"/>
    <p:sldId id="306" r:id="rId16"/>
    <p:sldId id="307" r:id="rId17"/>
    <p:sldId id="284" r:id="rId18"/>
    <p:sldId id="882" r:id="rId19"/>
    <p:sldId id="593" r:id="rId20"/>
    <p:sldId id="458" r:id="rId21"/>
    <p:sldId id="472" r:id="rId22"/>
    <p:sldId id="592" r:id="rId23"/>
    <p:sldId id="591" r:id="rId24"/>
    <p:sldId id="587" r:id="rId25"/>
    <p:sldId id="598" r:id="rId26"/>
    <p:sldId id="596" r:id="rId27"/>
    <p:sldId id="601" r:id="rId28"/>
    <p:sldId id="604" r:id="rId29"/>
    <p:sldId id="602" r:id="rId30"/>
    <p:sldId id="599" r:id="rId31"/>
    <p:sldId id="600" r:id="rId32"/>
    <p:sldId id="603" r:id="rId33"/>
    <p:sldId id="883" r:id="rId34"/>
    <p:sldId id="256" r:id="rId35"/>
    <p:sldId id="282" r:id="rId36"/>
    <p:sldId id="286" r:id="rId37"/>
    <p:sldId id="300" r:id="rId38"/>
    <p:sldId id="298" r:id="rId39"/>
    <p:sldId id="296" r:id="rId40"/>
    <p:sldId id="293" r:id="rId41"/>
    <p:sldId id="301" r:id="rId42"/>
    <p:sldId id="302" r:id="rId43"/>
    <p:sldId id="597" r:id="rId44"/>
    <p:sldId id="884" r:id="rId45"/>
    <p:sldId id="885" r:id="rId46"/>
    <p:sldId id="260" r:id="rId47"/>
    <p:sldId id="887" r:id="rId48"/>
    <p:sldId id="281" r:id="rId49"/>
    <p:sldId id="888" r:id="rId50"/>
    <p:sldId id="287" r:id="rId51"/>
    <p:sldId id="276" r:id="rId52"/>
    <p:sldId id="889" r:id="rId53"/>
    <p:sldId id="279" r:id="rId54"/>
    <p:sldId id="886" r:id="rId55"/>
    <p:sldId id="264" r:id="rId56"/>
    <p:sldId id="265" r:id="rId57"/>
    <p:sldId id="856" r:id="rId58"/>
    <p:sldId id="875" r:id="rId59"/>
    <p:sldId id="861" r:id="rId60"/>
    <p:sldId id="862" r:id="rId61"/>
    <p:sldId id="863" r:id="rId62"/>
    <p:sldId id="864" r:id="rId63"/>
    <p:sldId id="854" r:id="rId64"/>
    <p:sldId id="870" r:id="rId65"/>
    <p:sldId id="871" r:id="rId66"/>
    <p:sldId id="873" r:id="rId67"/>
    <p:sldId id="874" r:id="rId68"/>
    <p:sldId id="872" r:id="rId69"/>
    <p:sldId id="867" r:id="rId70"/>
    <p:sldId id="866" r:id="rId71"/>
    <p:sldId id="848" r:id="rId72"/>
  </p:sldIdLst>
  <p:sldSz cx="12192000" cy="6858000"/>
  <p:notesSz cx="6858000" cy="9144000"/>
  <p:defaultTextStyle>
    <a:defPPr>
      <a:defRPr lang="de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2551B3"/>
    <a:srgbClr val="FCAACD"/>
    <a:srgbClr val="F0DB40"/>
    <a:srgbClr val="F2F9AD"/>
    <a:srgbClr val="5CAF09"/>
    <a:srgbClr val="41E335"/>
    <a:srgbClr val="72DDE8"/>
    <a:srgbClr val="FB85B8"/>
    <a:srgbClr val="BD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marchon, Caroline GIZ BE" userId="9b59d3a0-01aa-4e94-b64b-285a46c0fdb4" providerId="ADAL" clId="{F78B6F02-1983-480F-BF97-E847F8A30A67}"/>
    <pc:docChg chg="delSld modSld">
      <pc:chgData name="Monmarchon, Caroline GIZ BE" userId="9b59d3a0-01aa-4e94-b64b-285a46c0fdb4" providerId="ADAL" clId="{F78B6F02-1983-480F-BF97-E847F8A30A67}" dt="2022-03-21T14:58:46.060" v="38"/>
      <pc:docMkLst>
        <pc:docMk/>
      </pc:docMkLst>
      <pc:sldChg chg="modSp">
        <pc:chgData name="Monmarchon, Caroline GIZ BE" userId="9b59d3a0-01aa-4e94-b64b-285a46c0fdb4" providerId="ADAL" clId="{F78B6F02-1983-480F-BF97-E847F8A30A67}" dt="2022-03-21T14:58:46.060" v="38"/>
        <pc:sldMkLst>
          <pc:docMk/>
          <pc:sldMk cId="808647450" sldId="258"/>
        </pc:sldMkLst>
        <pc:graphicFrameChg chg="mod">
          <ac:chgData name="Monmarchon, Caroline GIZ BE" userId="9b59d3a0-01aa-4e94-b64b-285a46c0fdb4" providerId="ADAL" clId="{F78B6F02-1983-480F-BF97-E847F8A30A67}" dt="2022-03-21T14:58:46.060" v="38"/>
          <ac:graphicFrameMkLst>
            <pc:docMk/>
            <pc:sldMk cId="808647450" sldId="258"/>
            <ac:graphicFrameMk id="4" creationId="{DFE00E24-BCD7-4B35-9F29-84C7BA54CEE3}"/>
          </ac:graphicFrameMkLst>
        </pc:graphicFrameChg>
      </pc:sldChg>
      <pc:sldChg chg="del">
        <pc:chgData name="Monmarchon, Caroline GIZ BE" userId="9b59d3a0-01aa-4e94-b64b-285a46c0fdb4" providerId="ADAL" clId="{F78B6F02-1983-480F-BF97-E847F8A30A67}" dt="2022-03-21T14:55:15.610" v="0" actId="2696"/>
        <pc:sldMkLst>
          <pc:docMk/>
          <pc:sldMk cId="1130945848" sldId="261"/>
        </pc:sldMkLst>
      </pc:sldChg>
    </pc:docChg>
  </pc:docChgLst>
  <pc:docChgLst>
    <pc:chgData name="Jean-Marcel" userId="50c25b06-5634-4eda-9e20-11eb3e48ec7e" providerId="ADAL" clId="{0007D129-F8BC-4E3D-9A9B-CCB23E87A29C}"/>
    <pc:docChg chg="undo custSel addSld delSld modSld">
      <pc:chgData name="Jean-Marcel" userId="50c25b06-5634-4eda-9e20-11eb3e48ec7e" providerId="ADAL" clId="{0007D129-F8BC-4E3D-9A9B-CCB23E87A29C}" dt="2022-03-22T15:21:15.463" v="273" actId="1076"/>
      <pc:docMkLst>
        <pc:docMk/>
      </pc:docMkLst>
      <pc:sldChg chg="modSp mod">
        <pc:chgData name="Jean-Marcel" userId="50c25b06-5634-4eda-9e20-11eb3e48ec7e" providerId="ADAL" clId="{0007D129-F8BC-4E3D-9A9B-CCB23E87A29C}" dt="2022-03-22T11:13:32.272" v="3" actId="27636"/>
        <pc:sldMkLst>
          <pc:docMk/>
          <pc:sldMk cId="3772792995" sldId="256"/>
        </pc:sldMkLst>
        <pc:spChg chg="mod">
          <ac:chgData name="Jean-Marcel" userId="50c25b06-5634-4eda-9e20-11eb3e48ec7e" providerId="ADAL" clId="{0007D129-F8BC-4E3D-9A9B-CCB23E87A29C}" dt="2022-03-22T11:13:32.272" v="3" actId="27636"/>
          <ac:spMkLst>
            <pc:docMk/>
            <pc:sldMk cId="3772792995" sldId="256"/>
            <ac:spMk id="3" creationId="{1DDE9771-385B-1340-A371-5105FAE27F0D}"/>
          </ac:spMkLst>
        </pc:spChg>
      </pc:sldChg>
      <pc:sldChg chg="del">
        <pc:chgData name="Jean-Marcel" userId="50c25b06-5634-4eda-9e20-11eb3e48ec7e" providerId="ADAL" clId="{0007D129-F8BC-4E3D-9A9B-CCB23E87A29C}" dt="2022-03-22T13:20:15.993" v="239" actId="47"/>
        <pc:sldMkLst>
          <pc:docMk/>
          <pc:sldMk cId="1024282643" sldId="260"/>
        </pc:sldMkLst>
      </pc:sldChg>
      <pc:sldChg chg="delSp modSp">
        <pc:chgData name="Jean-Marcel" userId="50c25b06-5634-4eda-9e20-11eb3e48ec7e" providerId="ADAL" clId="{0007D129-F8BC-4E3D-9A9B-CCB23E87A29C}" dt="2022-03-22T11:10:26.704" v="0"/>
        <pc:sldMkLst>
          <pc:docMk/>
          <pc:sldMk cId="3358958495" sldId="263"/>
        </pc:sldMkLst>
        <pc:graphicFrameChg chg="del mod">
          <ac:chgData name="Jean-Marcel" userId="50c25b06-5634-4eda-9e20-11eb3e48ec7e" providerId="ADAL" clId="{0007D129-F8BC-4E3D-9A9B-CCB23E87A29C}" dt="2022-03-22T11:10:26.704" v="0"/>
          <ac:graphicFrameMkLst>
            <pc:docMk/>
            <pc:sldMk cId="3358958495" sldId="263"/>
            <ac:graphicFrameMk id="6" creationId="{AA08EBBB-E868-4A83-9398-7AEBE7C1B6BD}"/>
          </ac:graphicFrameMkLst>
        </pc:graphicFrameChg>
      </pc:sldChg>
      <pc:sldChg chg="new del">
        <pc:chgData name="Jean-Marcel" userId="50c25b06-5634-4eda-9e20-11eb3e48ec7e" providerId="ADAL" clId="{0007D129-F8BC-4E3D-9A9B-CCB23E87A29C}" dt="2022-03-22T11:11:14.100" v="2" actId="47"/>
        <pc:sldMkLst>
          <pc:docMk/>
          <pc:sldMk cId="728755434" sldId="264"/>
        </pc:sldMkLst>
      </pc:sldChg>
      <pc:sldChg chg="del">
        <pc:chgData name="Jean-Marcel" userId="50c25b06-5634-4eda-9e20-11eb3e48ec7e" providerId="ADAL" clId="{0007D129-F8BC-4E3D-9A9B-CCB23E87A29C}" dt="2022-03-22T11:45:19.743" v="11" actId="47"/>
        <pc:sldMkLst>
          <pc:docMk/>
          <pc:sldMk cId="1658662898" sldId="275"/>
        </pc:sldMkLst>
      </pc:sldChg>
      <pc:sldChg chg="del">
        <pc:chgData name="Jean-Marcel" userId="50c25b06-5634-4eda-9e20-11eb3e48ec7e" providerId="ADAL" clId="{0007D129-F8BC-4E3D-9A9B-CCB23E87A29C}" dt="2022-03-22T13:20:32.811" v="244" actId="47"/>
        <pc:sldMkLst>
          <pc:docMk/>
          <pc:sldMk cId="2806594708" sldId="276"/>
        </pc:sldMkLst>
      </pc:sldChg>
      <pc:sldChg chg="modSp mod">
        <pc:chgData name="Jean-Marcel" userId="50c25b06-5634-4eda-9e20-11eb3e48ec7e" providerId="ADAL" clId="{0007D129-F8BC-4E3D-9A9B-CCB23E87A29C}" dt="2022-03-22T11:56:24.022" v="197" actId="2711"/>
        <pc:sldMkLst>
          <pc:docMk/>
          <pc:sldMk cId="1417256920" sldId="277"/>
        </pc:sldMkLst>
        <pc:spChg chg="mod">
          <ac:chgData name="Jean-Marcel" userId="50c25b06-5634-4eda-9e20-11eb3e48ec7e" providerId="ADAL" clId="{0007D129-F8BC-4E3D-9A9B-CCB23E87A29C}" dt="2022-03-22T11:56:24.022" v="197" actId="2711"/>
          <ac:spMkLst>
            <pc:docMk/>
            <pc:sldMk cId="1417256920" sldId="277"/>
            <ac:spMk id="4" creationId="{00000000-0000-0000-0000-000000000000}"/>
          </ac:spMkLst>
        </pc:spChg>
        <pc:spChg chg="mod">
          <ac:chgData name="Jean-Marcel" userId="50c25b06-5634-4eda-9e20-11eb3e48ec7e" providerId="ADAL" clId="{0007D129-F8BC-4E3D-9A9B-CCB23E87A29C}" dt="2022-03-22T11:54:41.656" v="189" actId="207"/>
          <ac:spMkLst>
            <pc:docMk/>
            <pc:sldMk cId="1417256920" sldId="277"/>
            <ac:spMk id="8" creationId="{00000000-0000-0000-0000-000000000000}"/>
          </ac:spMkLst>
        </pc:spChg>
      </pc:sldChg>
      <pc:sldChg chg="del">
        <pc:chgData name="Jean-Marcel" userId="50c25b06-5634-4eda-9e20-11eb3e48ec7e" providerId="ADAL" clId="{0007D129-F8BC-4E3D-9A9B-CCB23E87A29C}" dt="2022-03-22T13:20:42.945" v="246" actId="47"/>
        <pc:sldMkLst>
          <pc:docMk/>
          <pc:sldMk cId="3488933234" sldId="279"/>
        </pc:sldMkLst>
      </pc:sldChg>
      <pc:sldChg chg="del">
        <pc:chgData name="Jean-Marcel" userId="50c25b06-5634-4eda-9e20-11eb3e48ec7e" providerId="ADAL" clId="{0007D129-F8BC-4E3D-9A9B-CCB23E87A29C}" dt="2022-03-22T13:20:24.450" v="241" actId="47"/>
        <pc:sldMkLst>
          <pc:docMk/>
          <pc:sldMk cId="3041905512" sldId="281"/>
        </pc:sldMkLst>
      </pc:sldChg>
      <pc:sldChg chg="modSp mod">
        <pc:chgData name="Jean-Marcel" userId="50c25b06-5634-4eda-9e20-11eb3e48ec7e" providerId="ADAL" clId="{0007D129-F8BC-4E3D-9A9B-CCB23E87A29C}" dt="2022-03-22T12:05:48.075" v="215" actId="14100"/>
        <pc:sldMkLst>
          <pc:docMk/>
          <pc:sldMk cId="4273619315" sldId="284"/>
        </pc:sldMkLst>
        <pc:spChg chg="mod">
          <ac:chgData name="Jean-Marcel" userId="50c25b06-5634-4eda-9e20-11eb3e48ec7e" providerId="ADAL" clId="{0007D129-F8BC-4E3D-9A9B-CCB23E87A29C}" dt="2022-03-22T12:05:48.075" v="215" actId="14100"/>
          <ac:spMkLst>
            <pc:docMk/>
            <pc:sldMk cId="4273619315" sldId="284"/>
            <ac:spMk id="2" creationId="{00000000-0000-0000-0000-000000000000}"/>
          </ac:spMkLst>
        </pc:spChg>
      </pc:sldChg>
      <pc:sldChg chg="del">
        <pc:chgData name="Jean-Marcel" userId="50c25b06-5634-4eda-9e20-11eb3e48ec7e" providerId="ADAL" clId="{0007D129-F8BC-4E3D-9A9B-CCB23E87A29C}" dt="2022-03-22T13:20:31.715" v="243" actId="47"/>
        <pc:sldMkLst>
          <pc:docMk/>
          <pc:sldMk cId="956001688" sldId="287"/>
        </pc:sldMkLst>
      </pc:sldChg>
      <pc:sldChg chg="modSp mod">
        <pc:chgData name="Jean-Marcel" userId="50c25b06-5634-4eda-9e20-11eb3e48ec7e" providerId="ADAL" clId="{0007D129-F8BC-4E3D-9A9B-CCB23E87A29C}" dt="2022-03-22T11:50:06.169" v="187" actId="255"/>
        <pc:sldMkLst>
          <pc:docMk/>
          <pc:sldMk cId="165576570" sldId="290"/>
        </pc:sldMkLst>
        <pc:spChg chg="mod">
          <ac:chgData name="Jean-Marcel" userId="50c25b06-5634-4eda-9e20-11eb3e48ec7e" providerId="ADAL" clId="{0007D129-F8BC-4E3D-9A9B-CCB23E87A29C}" dt="2022-03-22T11:50:06.169" v="187" actId="255"/>
          <ac:spMkLst>
            <pc:docMk/>
            <pc:sldMk cId="165576570" sldId="290"/>
            <ac:spMk id="2" creationId="{52AFB8A1-0A3E-7148-98C0-25545D89CE33}"/>
          </ac:spMkLst>
        </pc:spChg>
      </pc:sldChg>
      <pc:sldChg chg="modSp mod">
        <pc:chgData name="Jean-Marcel" userId="50c25b06-5634-4eda-9e20-11eb3e48ec7e" providerId="ADAL" clId="{0007D129-F8BC-4E3D-9A9B-CCB23E87A29C}" dt="2022-03-22T12:14:13.612" v="222" actId="5793"/>
        <pc:sldMkLst>
          <pc:docMk/>
          <pc:sldMk cId="1566506184" sldId="294"/>
        </pc:sldMkLst>
        <pc:spChg chg="mod">
          <ac:chgData name="Jean-Marcel" userId="50c25b06-5634-4eda-9e20-11eb3e48ec7e" providerId="ADAL" clId="{0007D129-F8BC-4E3D-9A9B-CCB23E87A29C}" dt="2022-03-22T12:14:13.612" v="222" actId="5793"/>
          <ac:spMkLst>
            <pc:docMk/>
            <pc:sldMk cId="1566506184" sldId="294"/>
            <ac:spMk id="7" creationId="{00000000-0000-0000-0000-000000000000}"/>
          </ac:spMkLst>
        </pc:spChg>
      </pc:sldChg>
      <pc:sldChg chg="modSp mod">
        <pc:chgData name="Jean-Marcel" userId="50c25b06-5634-4eda-9e20-11eb3e48ec7e" providerId="ADAL" clId="{0007D129-F8BC-4E3D-9A9B-CCB23E87A29C}" dt="2022-03-22T11:14:13.498" v="5" actId="27636"/>
        <pc:sldMkLst>
          <pc:docMk/>
          <pc:sldMk cId="1922622609" sldId="298"/>
        </pc:sldMkLst>
        <pc:spChg chg="mod">
          <ac:chgData name="Jean-Marcel" userId="50c25b06-5634-4eda-9e20-11eb3e48ec7e" providerId="ADAL" clId="{0007D129-F8BC-4E3D-9A9B-CCB23E87A29C}" dt="2022-03-22T11:14:13.498" v="5" actId="27636"/>
          <ac:spMkLst>
            <pc:docMk/>
            <pc:sldMk cId="1922622609" sldId="298"/>
            <ac:spMk id="5" creationId="{820A0763-6AEB-4244-8F90-0D284B08A96E}"/>
          </ac:spMkLst>
        </pc:spChg>
      </pc:sldChg>
      <pc:sldChg chg="modSp mod">
        <pc:chgData name="Jean-Marcel" userId="50c25b06-5634-4eda-9e20-11eb3e48ec7e" providerId="ADAL" clId="{0007D129-F8BC-4E3D-9A9B-CCB23E87A29C}" dt="2022-03-22T11:48:01.595" v="175" actId="255"/>
        <pc:sldMkLst>
          <pc:docMk/>
          <pc:sldMk cId="2015504429" sldId="299"/>
        </pc:sldMkLst>
        <pc:spChg chg="mod">
          <ac:chgData name="Jean-Marcel" userId="50c25b06-5634-4eda-9e20-11eb3e48ec7e" providerId="ADAL" clId="{0007D129-F8BC-4E3D-9A9B-CCB23E87A29C}" dt="2022-03-22T11:48:01.595" v="175" actId="255"/>
          <ac:spMkLst>
            <pc:docMk/>
            <pc:sldMk cId="2015504429" sldId="299"/>
            <ac:spMk id="5" creationId="{00000000-0000-0000-0000-000000000000}"/>
          </ac:spMkLst>
        </pc:spChg>
      </pc:sldChg>
      <pc:sldChg chg="modSp mod">
        <pc:chgData name="Jean-Marcel" userId="50c25b06-5634-4eda-9e20-11eb3e48ec7e" providerId="ADAL" clId="{0007D129-F8BC-4E3D-9A9B-CCB23E87A29C}" dt="2022-03-22T11:14:00.670" v="4" actId="27636"/>
        <pc:sldMkLst>
          <pc:docMk/>
          <pc:sldMk cId="4016864204" sldId="300"/>
        </pc:sldMkLst>
        <pc:spChg chg="mod">
          <ac:chgData name="Jean-Marcel" userId="50c25b06-5634-4eda-9e20-11eb3e48ec7e" providerId="ADAL" clId="{0007D129-F8BC-4E3D-9A9B-CCB23E87A29C}" dt="2022-03-22T11:14:00.670" v="4" actId="27636"/>
          <ac:spMkLst>
            <pc:docMk/>
            <pc:sldMk cId="4016864204" sldId="300"/>
            <ac:spMk id="2" creationId="{355D328A-A8FC-3047-BF41-2180854D09F4}"/>
          </ac:spMkLst>
        </pc:spChg>
      </pc:sldChg>
      <pc:sldChg chg="modSp mod">
        <pc:chgData name="Jean-Marcel" userId="50c25b06-5634-4eda-9e20-11eb3e48ec7e" providerId="ADAL" clId="{0007D129-F8BC-4E3D-9A9B-CCB23E87A29C}" dt="2022-03-22T11:56:12.928" v="196" actId="2711"/>
        <pc:sldMkLst>
          <pc:docMk/>
          <pc:sldMk cId="2122197655" sldId="303"/>
        </pc:sldMkLst>
        <pc:spChg chg="mod">
          <ac:chgData name="Jean-Marcel" userId="50c25b06-5634-4eda-9e20-11eb3e48ec7e" providerId="ADAL" clId="{0007D129-F8BC-4E3D-9A9B-CCB23E87A29C}" dt="2022-03-22T11:56:12.928" v="196" actId="2711"/>
          <ac:spMkLst>
            <pc:docMk/>
            <pc:sldMk cId="2122197655" sldId="303"/>
            <ac:spMk id="2" creationId="{00000000-0000-0000-0000-000000000000}"/>
          </ac:spMkLst>
        </pc:spChg>
        <pc:spChg chg="mod">
          <ac:chgData name="Jean-Marcel" userId="50c25b06-5634-4eda-9e20-11eb3e48ec7e" providerId="ADAL" clId="{0007D129-F8BC-4E3D-9A9B-CCB23E87A29C}" dt="2022-03-22T11:55:32.909" v="194" actId="255"/>
          <ac:spMkLst>
            <pc:docMk/>
            <pc:sldMk cId="2122197655" sldId="303"/>
            <ac:spMk id="7" creationId="{00000000-0000-0000-0000-000000000000}"/>
          </ac:spMkLst>
        </pc:spChg>
        <pc:picChg chg="mod">
          <ac:chgData name="Jean-Marcel" userId="50c25b06-5634-4eda-9e20-11eb3e48ec7e" providerId="ADAL" clId="{0007D129-F8BC-4E3D-9A9B-CCB23E87A29C}" dt="2022-03-22T11:55:15.371" v="191" actId="14100"/>
          <ac:picMkLst>
            <pc:docMk/>
            <pc:sldMk cId="2122197655" sldId="303"/>
            <ac:picMk id="5" creationId="{00000000-0000-0000-0000-000000000000}"/>
          </ac:picMkLst>
        </pc:picChg>
      </pc:sldChg>
      <pc:sldChg chg="modSp mod">
        <pc:chgData name="Jean-Marcel" userId="50c25b06-5634-4eda-9e20-11eb3e48ec7e" providerId="ADAL" clId="{0007D129-F8BC-4E3D-9A9B-CCB23E87A29C}" dt="2022-03-22T11:48:49.278" v="180" actId="1076"/>
        <pc:sldMkLst>
          <pc:docMk/>
          <pc:sldMk cId="2056500832" sldId="304"/>
        </pc:sldMkLst>
        <pc:spChg chg="mod">
          <ac:chgData name="Jean-Marcel" userId="50c25b06-5634-4eda-9e20-11eb3e48ec7e" providerId="ADAL" clId="{0007D129-F8BC-4E3D-9A9B-CCB23E87A29C}" dt="2022-03-22T11:48:44.122" v="179" actId="255"/>
          <ac:spMkLst>
            <pc:docMk/>
            <pc:sldMk cId="2056500832" sldId="304"/>
            <ac:spMk id="9" creationId="{00000000-0000-0000-0000-000000000000}"/>
          </ac:spMkLst>
        </pc:spChg>
        <pc:picChg chg="mod">
          <ac:chgData name="Jean-Marcel" userId="50c25b06-5634-4eda-9e20-11eb3e48ec7e" providerId="ADAL" clId="{0007D129-F8BC-4E3D-9A9B-CCB23E87A29C}" dt="2022-03-22T11:48:49.278" v="180" actId="1076"/>
          <ac:picMkLst>
            <pc:docMk/>
            <pc:sldMk cId="2056500832" sldId="304"/>
            <ac:picMk id="13" creationId="{00000000-0000-0000-0000-000000000000}"/>
          </ac:picMkLst>
        </pc:picChg>
      </pc:sldChg>
      <pc:sldChg chg="modSp mod">
        <pc:chgData name="Jean-Marcel" userId="50c25b06-5634-4eda-9e20-11eb3e48ec7e" providerId="ADAL" clId="{0007D129-F8BC-4E3D-9A9B-CCB23E87A29C}" dt="2022-03-22T12:00:37.496" v="203" actId="207"/>
        <pc:sldMkLst>
          <pc:docMk/>
          <pc:sldMk cId="1603155945" sldId="305"/>
        </pc:sldMkLst>
        <pc:spChg chg="mod">
          <ac:chgData name="Jean-Marcel" userId="50c25b06-5634-4eda-9e20-11eb3e48ec7e" providerId="ADAL" clId="{0007D129-F8BC-4E3D-9A9B-CCB23E87A29C}" dt="2022-03-22T12:00:37.496" v="203" actId="207"/>
          <ac:spMkLst>
            <pc:docMk/>
            <pc:sldMk cId="1603155945" sldId="305"/>
            <ac:spMk id="4" creationId="{00000000-0000-0000-0000-000000000000}"/>
          </ac:spMkLst>
        </pc:spChg>
        <pc:graphicFrameChg chg="mod">
          <ac:chgData name="Jean-Marcel" userId="50c25b06-5634-4eda-9e20-11eb3e48ec7e" providerId="ADAL" clId="{0007D129-F8BC-4E3D-9A9B-CCB23E87A29C}" dt="2022-03-22T12:00:22.589" v="201" actId="207"/>
          <ac:graphicFrameMkLst>
            <pc:docMk/>
            <pc:sldMk cId="1603155945" sldId="305"/>
            <ac:graphicFrameMk id="2" creationId="{00000000-0000-0000-0000-000000000000}"/>
          </ac:graphicFrameMkLst>
        </pc:graphicFrameChg>
      </pc:sldChg>
      <pc:sldChg chg="modSp mod">
        <pc:chgData name="Jean-Marcel" userId="50c25b06-5634-4eda-9e20-11eb3e48ec7e" providerId="ADAL" clId="{0007D129-F8BC-4E3D-9A9B-CCB23E87A29C}" dt="2022-03-22T12:04:14.341" v="211" actId="20577"/>
        <pc:sldMkLst>
          <pc:docMk/>
          <pc:sldMk cId="3920175033" sldId="306"/>
        </pc:sldMkLst>
        <pc:spChg chg="mod">
          <ac:chgData name="Jean-Marcel" userId="50c25b06-5634-4eda-9e20-11eb3e48ec7e" providerId="ADAL" clId="{0007D129-F8BC-4E3D-9A9B-CCB23E87A29C}" dt="2022-03-22T12:03:29.209" v="205" actId="207"/>
          <ac:spMkLst>
            <pc:docMk/>
            <pc:sldMk cId="3920175033" sldId="306"/>
            <ac:spMk id="4" creationId="{00000000-0000-0000-0000-000000000000}"/>
          </ac:spMkLst>
        </pc:spChg>
        <pc:spChg chg="mod">
          <ac:chgData name="Jean-Marcel" userId="50c25b06-5634-4eda-9e20-11eb3e48ec7e" providerId="ADAL" clId="{0007D129-F8BC-4E3D-9A9B-CCB23E87A29C}" dt="2022-03-22T12:04:14.341" v="211" actId="20577"/>
          <ac:spMkLst>
            <pc:docMk/>
            <pc:sldMk cId="3920175033" sldId="306"/>
            <ac:spMk id="8" creationId="{00000000-0000-0000-0000-000000000000}"/>
          </ac:spMkLst>
        </pc:spChg>
      </pc:sldChg>
      <pc:sldChg chg="modSp mod">
        <pc:chgData name="Jean-Marcel" userId="50c25b06-5634-4eda-9e20-11eb3e48ec7e" providerId="ADAL" clId="{0007D129-F8BC-4E3D-9A9B-CCB23E87A29C}" dt="2022-03-22T12:05:13.762" v="213" actId="207"/>
        <pc:sldMkLst>
          <pc:docMk/>
          <pc:sldMk cId="381462524" sldId="307"/>
        </pc:sldMkLst>
        <pc:spChg chg="mod">
          <ac:chgData name="Jean-Marcel" userId="50c25b06-5634-4eda-9e20-11eb3e48ec7e" providerId="ADAL" clId="{0007D129-F8BC-4E3D-9A9B-CCB23E87A29C}" dt="2022-03-22T12:04:58.618" v="212" actId="207"/>
          <ac:spMkLst>
            <pc:docMk/>
            <pc:sldMk cId="381462524" sldId="307"/>
            <ac:spMk id="5" creationId="{00000000-0000-0000-0000-000000000000}"/>
          </ac:spMkLst>
        </pc:spChg>
        <pc:spChg chg="mod">
          <ac:chgData name="Jean-Marcel" userId="50c25b06-5634-4eda-9e20-11eb3e48ec7e" providerId="ADAL" clId="{0007D129-F8BC-4E3D-9A9B-CCB23E87A29C}" dt="2022-03-22T12:05:13.762" v="213" actId="207"/>
          <ac:spMkLst>
            <pc:docMk/>
            <pc:sldMk cId="381462524" sldId="307"/>
            <ac:spMk id="7" creationId="{00000000-0000-0000-0000-000000000000}"/>
          </ac:spMkLst>
        </pc:spChg>
      </pc:sldChg>
      <pc:sldChg chg="addSp modSp mod">
        <pc:chgData name="Jean-Marcel" userId="50c25b06-5634-4eda-9e20-11eb3e48ec7e" providerId="ADAL" clId="{0007D129-F8BC-4E3D-9A9B-CCB23E87A29C}" dt="2022-03-22T15:21:15.463" v="273" actId="1076"/>
        <pc:sldMkLst>
          <pc:docMk/>
          <pc:sldMk cId="845433393" sldId="602"/>
        </pc:sldMkLst>
        <pc:spChg chg="add mod">
          <ac:chgData name="Jean-Marcel" userId="50c25b06-5634-4eda-9e20-11eb3e48ec7e" providerId="ADAL" clId="{0007D129-F8BC-4E3D-9A9B-CCB23E87A29C}" dt="2022-03-22T15:20:48.676" v="261" actId="14100"/>
          <ac:spMkLst>
            <pc:docMk/>
            <pc:sldMk cId="845433393" sldId="602"/>
            <ac:spMk id="2" creationId="{270A3F07-3DDE-43F4-B035-B012AA6B6DE6}"/>
          </ac:spMkLst>
        </pc:spChg>
        <pc:spChg chg="add mod">
          <ac:chgData name="Jean-Marcel" userId="50c25b06-5634-4eda-9e20-11eb3e48ec7e" providerId="ADAL" clId="{0007D129-F8BC-4E3D-9A9B-CCB23E87A29C}" dt="2022-03-22T15:21:15.463" v="273" actId="1076"/>
          <ac:spMkLst>
            <pc:docMk/>
            <pc:sldMk cId="845433393" sldId="602"/>
            <ac:spMk id="3" creationId="{E5B0898C-FE7B-449F-8EAD-173A15BA3410}"/>
          </ac:spMkLst>
        </pc:spChg>
        <pc:picChg chg="mod">
          <ac:chgData name="Jean-Marcel" userId="50c25b06-5634-4eda-9e20-11eb3e48ec7e" providerId="ADAL" clId="{0007D129-F8BC-4E3D-9A9B-CCB23E87A29C}" dt="2022-03-22T15:19:56.494" v="249" actId="1076"/>
          <ac:picMkLst>
            <pc:docMk/>
            <pc:sldMk cId="845433393" sldId="602"/>
            <ac:picMk id="4" creationId="{17546798-6771-46C4-A28C-73C348B8721C}"/>
          </ac:picMkLst>
        </pc:picChg>
      </pc:sldChg>
      <pc:sldChg chg="modSp mod">
        <pc:chgData name="Jean-Marcel" userId="50c25b06-5634-4eda-9e20-11eb3e48ec7e" providerId="ADAL" clId="{0007D129-F8BC-4E3D-9A9B-CCB23E87A29C}" dt="2022-03-22T11:15:57.920" v="7" actId="27636"/>
        <pc:sldMkLst>
          <pc:docMk/>
          <pc:sldMk cId="3212422850" sldId="862"/>
        </pc:sldMkLst>
        <pc:spChg chg="mod">
          <ac:chgData name="Jean-Marcel" userId="50c25b06-5634-4eda-9e20-11eb3e48ec7e" providerId="ADAL" clId="{0007D129-F8BC-4E3D-9A9B-CCB23E87A29C}" dt="2022-03-22T11:15:57.920" v="7" actId="27636"/>
          <ac:spMkLst>
            <pc:docMk/>
            <pc:sldMk cId="3212422850" sldId="862"/>
            <ac:spMk id="2" creationId="{EC3B9213-9696-447C-8D4E-4EF61DFA53F6}"/>
          </ac:spMkLst>
        </pc:spChg>
      </pc:sldChg>
      <pc:sldChg chg="modSp mod">
        <pc:chgData name="Jean-Marcel" userId="50c25b06-5634-4eda-9e20-11eb3e48ec7e" providerId="ADAL" clId="{0007D129-F8BC-4E3D-9A9B-CCB23E87A29C}" dt="2022-03-22T11:16:13.333" v="8" actId="27636"/>
        <pc:sldMkLst>
          <pc:docMk/>
          <pc:sldMk cId="2890529469" sldId="864"/>
        </pc:sldMkLst>
        <pc:spChg chg="mod">
          <ac:chgData name="Jean-Marcel" userId="50c25b06-5634-4eda-9e20-11eb3e48ec7e" providerId="ADAL" clId="{0007D129-F8BC-4E3D-9A9B-CCB23E87A29C}" dt="2022-03-22T11:16:13.333" v="8" actId="27636"/>
          <ac:spMkLst>
            <pc:docMk/>
            <pc:sldMk cId="2890529469" sldId="864"/>
            <ac:spMk id="2" creationId="{EC3B9213-9696-447C-8D4E-4EF61DFA53F6}"/>
          </ac:spMkLst>
        </pc:spChg>
      </pc:sldChg>
      <pc:sldChg chg="modSp mod">
        <pc:chgData name="Jean-Marcel" userId="50c25b06-5634-4eda-9e20-11eb3e48ec7e" providerId="ADAL" clId="{0007D129-F8BC-4E3D-9A9B-CCB23E87A29C}" dt="2022-03-22T11:17:06.377" v="9" actId="27636"/>
        <pc:sldMkLst>
          <pc:docMk/>
          <pc:sldMk cId="2947375852" sldId="872"/>
        </pc:sldMkLst>
        <pc:spChg chg="mod">
          <ac:chgData name="Jean-Marcel" userId="50c25b06-5634-4eda-9e20-11eb3e48ec7e" providerId="ADAL" clId="{0007D129-F8BC-4E3D-9A9B-CCB23E87A29C}" dt="2022-03-22T11:17:06.377" v="9" actId="27636"/>
          <ac:spMkLst>
            <pc:docMk/>
            <pc:sldMk cId="2947375852" sldId="872"/>
            <ac:spMk id="3" creationId="{816B82F1-606D-46E2-A550-A5C394B6630C}"/>
          </ac:spMkLst>
        </pc:spChg>
      </pc:sldChg>
      <pc:sldChg chg="modSp mod">
        <pc:chgData name="Jean-Marcel" userId="50c25b06-5634-4eda-9e20-11eb3e48ec7e" providerId="ADAL" clId="{0007D129-F8BC-4E3D-9A9B-CCB23E87A29C}" dt="2022-03-22T11:15:38.992" v="6" actId="27636"/>
        <pc:sldMkLst>
          <pc:docMk/>
          <pc:sldMk cId="4286829730" sldId="875"/>
        </pc:sldMkLst>
        <pc:spChg chg="mod">
          <ac:chgData name="Jean-Marcel" userId="50c25b06-5634-4eda-9e20-11eb3e48ec7e" providerId="ADAL" clId="{0007D129-F8BC-4E3D-9A9B-CCB23E87A29C}" dt="2022-03-22T11:15:38.992" v="6" actId="27636"/>
          <ac:spMkLst>
            <pc:docMk/>
            <pc:sldMk cId="4286829730" sldId="875"/>
            <ac:spMk id="6" creationId="{A3405DF8-E5DE-4A9B-AD76-544BA6135B52}"/>
          </ac:spMkLst>
        </pc:spChg>
      </pc:sldChg>
      <pc:sldChg chg="delSp modSp mod">
        <pc:chgData name="Jean-Marcel" userId="50c25b06-5634-4eda-9e20-11eb3e48ec7e" providerId="ADAL" clId="{0007D129-F8BC-4E3D-9A9B-CCB23E87A29C}" dt="2022-03-22T11:47:23.962" v="173" actId="478"/>
        <pc:sldMkLst>
          <pc:docMk/>
          <pc:sldMk cId="2083995341" sldId="877"/>
        </pc:sldMkLst>
        <pc:spChg chg="mod">
          <ac:chgData name="Jean-Marcel" userId="50c25b06-5634-4eda-9e20-11eb3e48ec7e" providerId="ADAL" clId="{0007D129-F8BC-4E3D-9A9B-CCB23E87A29C}" dt="2022-03-22T11:47:17.280" v="172" actId="255"/>
          <ac:spMkLst>
            <pc:docMk/>
            <pc:sldMk cId="2083995341" sldId="877"/>
            <ac:spMk id="6" creationId="{00000000-0000-0000-0000-000000000000}"/>
          </ac:spMkLst>
        </pc:spChg>
        <pc:spChg chg="mod">
          <ac:chgData name="Jean-Marcel" userId="50c25b06-5634-4eda-9e20-11eb3e48ec7e" providerId="ADAL" clId="{0007D129-F8BC-4E3D-9A9B-CCB23E87A29C}" dt="2022-03-22T11:47:11.829" v="171" actId="255"/>
          <ac:spMkLst>
            <pc:docMk/>
            <pc:sldMk cId="2083995341" sldId="877"/>
            <ac:spMk id="7" creationId="{00000000-0000-0000-0000-000000000000}"/>
          </ac:spMkLst>
        </pc:spChg>
        <pc:spChg chg="del mod">
          <ac:chgData name="Jean-Marcel" userId="50c25b06-5634-4eda-9e20-11eb3e48ec7e" providerId="ADAL" clId="{0007D129-F8BC-4E3D-9A9B-CCB23E87A29C}" dt="2022-03-22T11:47:23.962" v="173" actId="478"/>
          <ac:spMkLst>
            <pc:docMk/>
            <pc:sldMk cId="2083995341" sldId="877"/>
            <ac:spMk id="8" creationId="{00000000-0000-0000-0000-000000000000}"/>
          </ac:spMkLst>
        </pc:spChg>
      </pc:sldChg>
      <pc:sldChg chg="del">
        <pc:chgData name="Jean-Marcel" userId="50c25b06-5634-4eda-9e20-11eb3e48ec7e" providerId="ADAL" clId="{0007D129-F8BC-4E3D-9A9B-CCB23E87A29C}" dt="2022-03-22T13:20:17.155" v="240" actId="47"/>
        <pc:sldMkLst>
          <pc:docMk/>
          <pc:sldMk cId="2567468997" sldId="878"/>
        </pc:sldMkLst>
      </pc:sldChg>
      <pc:sldChg chg="del">
        <pc:chgData name="Jean-Marcel" userId="50c25b06-5634-4eda-9e20-11eb3e48ec7e" providerId="ADAL" clId="{0007D129-F8BC-4E3D-9A9B-CCB23E87A29C}" dt="2022-03-22T13:20:27.323" v="242" actId="47"/>
        <pc:sldMkLst>
          <pc:docMk/>
          <pc:sldMk cId="282760378" sldId="879"/>
        </pc:sldMkLst>
      </pc:sldChg>
      <pc:sldChg chg="del">
        <pc:chgData name="Jean-Marcel" userId="50c25b06-5634-4eda-9e20-11eb3e48ec7e" providerId="ADAL" clId="{0007D129-F8BC-4E3D-9A9B-CCB23E87A29C}" dt="2022-03-22T13:20:36.311" v="245" actId="47"/>
        <pc:sldMkLst>
          <pc:docMk/>
          <pc:sldMk cId="1998107583" sldId="880"/>
        </pc:sldMkLst>
      </pc:sldChg>
      <pc:sldChg chg="modSp">
        <pc:chgData name="Jean-Marcel" userId="50c25b06-5634-4eda-9e20-11eb3e48ec7e" providerId="ADAL" clId="{0007D129-F8BC-4E3D-9A9B-CCB23E87A29C}" dt="2022-03-22T12:13:19.924" v="219" actId="15174"/>
        <pc:sldMkLst>
          <pc:docMk/>
          <pc:sldMk cId="2291245584" sldId="881"/>
        </pc:sldMkLst>
        <pc:graphicFrameChg chg="mod">
          <ac:chgData name="Jean-Marcel" userId="50c25b06-5634-4eda-9e20-11eb3e48ec7e" providerId="ADAL" clId="{0007D129-F8BC-4E3D-9A9B-CCB23E87A29C}" dt="2022-03-22T12:13:19.924" v="219" actId="15174"/>
          <ac:graphicFrameMkLst>
            <pc:docMk/>
            <pc:sldMk cId="2291245584" sldId="881"/>
            <ac:graphicFrameMk id="4" creationId="{DFE00E24-BCD7-4B35-9F29-84C7BA54CEE3}"/>
          </ac:graphicFrameMkLst>
        </pc:graphicFrameChg>
      </pc:sldChg>
      <pc:sldChg chg="modSp">
        <pc:chgData name="Jean-Marcel" userId="50c25b06-5634-4eda-9e20-11eb3e48ec7e" providerId="ADAL" clId="{0007D129-F8BC-4E3D-9A9B-CCB23E87A29C}" dt="2022-03-22T12:18:15.375" v="226" actId="15174"/>
        <pc:sldMkLst>
          <pc:docMk/>
          <pc:sldMk cId="3197647679" sldId="882"/>
        </pc:sldMkLst>
        <pc:graphicFrameChg chg="mod">
          <ac:chgData name="Jean-Marcel" userId="50c25b06-5634-4eda-9e20-11eb3e48ec7e" providerId="ADAL" clId="{0007D129-F8BC-4E3D-9A9B-CCB23E87A29C}" dt="2022-03-22T12:18:15.375" v="226" actId="15174"/>
          <ac:graphicFrameMkLst>
            <pc:docMk/>
            <pc:sldMk cId="3197647679" sldId="882"/>
            <ac:graphicFrameMk id="4" creationId="{DFE00E24-BCD7-4B35-9F29-84C7BA54CEE3}"/>
          </ac:graphicFrameMkLst>
        </pc:graphicFrameChg>
      </pc:sldChg>
      <pc:sldChg chg="modSp del">
        <pc:chgData name="Jean-Marcel" userId="50c25b06-5634-4eda-9e20-11eb3e48ec7e" providerId="ADAL" clId="{0007D129-F8BC-4E3D-9A9B-CCB23E87A29C}" dt="2022-03-22T12:20:03.369" v="230" actId="2696"/>
        <pc:sldMkLst>
          <pc:docMk/>
          <pc:sldMk cId="1837069238" sldId="883"/>
        </pc:sldMkLst>
        <pc:graphicFrameChg chg="mod">
          <ac:chgData name="Jean-Marcel" userId="50c25b06-5634-4eda-9e20-11eb3e48ec7e" providerId="ADAL" clId="{0007D129-F8BC-4E3D-9A9B-CCB23E87A29C}" dt="2022-03-22T12:19:56.689" v="229" actId="478"/>
          <ac:graphicFrameMkLst>
            <pc:docMk/>
            <pc:sldMk cId="1837069238" sldId="883"/>
            <ac:graphicFrameMk id="4" creationId="{DFE00E24-BCD7-4B35-9F29-84C7BA54CEE3}"/>
          </ac:graphicFrameMkLst>
        </pc:graphicFrameChg>
      </pc:sldChg>
      <pc:sldChg chg="modSp">
        <pc:chgData name="Jean-Marcel" userId="50c25b06-5634-4eda-9e20-11eb3e48ec7e" providerId="ADAL" clId="{0007D129-F8BC-4E3D-9A9B-CCB23E87A29C}" dt="2022-03-22T12:21:13.017" v="234" actId="15174"/>
        <pc:sldMkLst>
          <pc:docMk/>
          <pc:sldMk cId="3051474545" sldId="884"/>
        </pc:sldMkLst>
        <pc:graphicFrameChg chg="mod">
          <ac:chgData name="Jean-Marcel" userId="50c25b06-5634-4eda-9e20-11eb3e48ec7e" providerId="ADAL" clId="{0007D129-F8BC-4E3D-9A9B-CCB23E87A29C}" dt="2022-03-22T12:21:13.017" v="234" actId="15174"/>
          <ac:graphicFrameMkLst>
            <pc:docMk/>
            <pc:sldMk cId="3051474545" sldId="884"/>
            <ac:graphicFrameMk id="4" creationId="{DFE00E24-BCD7-4B35-9F29-84C7BA54CEE3}"/>
          </ac:graphicFrameMkLst>
        </pc:graphicFrameChg>
      </pc:sldChg>
      <pc:sldChg chg="modSp">
        <pc:chgData name="Jean-Marcel" userId="50c25b06-5634-4eda-9e20-11eb3e48ec7e" providerId="ADAL" clId="{0007D129-F8BC-4E3D-9A9B-CCB23E87A29C}" dt="2022-03-22T12:21:41.832" v="238" actId="15174"/>
        <pc:sldMkLst>
          <pc:docMk/>
          <pc:sldMk cId="1014807744" sldId="885"/>
        </pc:sldMkLst>
        <pc:graphicFrameChg chg="mod">
          <ac:chgData name="Jean-Marcel" userId="50c25b06-5634-4eda-9e20-11eb3e48ec7e" providerId="ADAL" clId="{0007D129-F8BC-4E3D-9A9B-CCB23E87A29C}" dt="2022-03-22T12:21:41.832" v="238" actId="15174"/>
          <ac:graphicFrameMkLst>
            <pc:docMk/>
            <pc:sldMk cId="1014807744" sldId="885"/>
            <ac:graphicFrameMk id="4" creationId="{DFE00E24-BCD7-4B35-9F29-84C7BA54CEE3}"/>
          </ac:graphicFrameMkLst>
        </pc:graphicFrameChg>
      </pc:sldChg>
      <pc:sldMasterChg chg="delSldLayout">
        <pc:chgData name="Jean-Marcel" userId="50c25b06-5634-4eda-9e20-11eb3e48ec7e" providerId="ADAL" clId="{0007D129-F8BC-4E3D-9A9B-CCB23E87A29C}" dt="2022-03-22T13:20:15.993" v="239" actId="47"/>
        <pc:sldMasterMkLst>
          <pc:docMk/>
          <pc:sldMasterMk cId="2676677356" sldId="2147483648"/>
        </pc:sldMasterMkLst>
        <pc:sldLayoutChg chg="del">
          <pc:chgData name="Jean-Marcel" userId="50c25b06-5634-4eda-9e20-11eb3e48ec7e" providerId="ADAL" clId="{0007D129-F8BC-4E3D-9A9B-CCB23E87A29C}" dt="2022-03-22T13:20:15.993" v="239" actId="47"/>
          <pc:sldLayoutMkLst>
            <pc:docMk/>
            <pc:sldMasterMk cId="2676677356" sldId="2147483648"/>
            <pc:sldLayoutMk cId="2074474837" sldId="2147483672"/>
          </pc:sldLayoutMkLst>
        </pc:sldLayoutChg>
      </pc:sldMasterChg>
    </pc:docChg>
  </pc:docChgLst>
  <pc:docChgLst>
    <pc:chgData name="Akono, Jean-Marcel GIZ BE" userId="50c25b06-5634-4eda-9e20-11eb3e48ec7e" providerId="ADAL" clId="{0007D129-F8BC-4E3D-9A9B-CCB23E87A29C}"/>
    <pc:docChg chg="custSel addSld delSld modSld sldOrd">
      <pc:chgData name="Akono, Jean-Marcel GIZ BE" userId="50c25b06-5634-4eda-9e20-11eb3e48ec7e" providerId="ADAL" clId="{0007D129-F8BC-4E3D-9A9B-CCB23E87A29C}" dt="2022-03-31T13:26:59.479" v="1124" actId="1076"/>
      <pc:docMkLst>
        <pc:docMk/>
      </pc:docMkLst>
      <pc:sldChg chg="delSp modSp mod">
        <pc:chgData name="Akono, Jean-Marcel GIZ BE" userId="50c25b06-5634-4eda-9e20-11eb3e48ec7e" providerId="ADAL" clId="{0007D129-F8BC-4E3D-9A9B-CCB23E87A29C}" dt="2022-03-21T15:52:54.169" v="1119" actId="1076"/>
        <pc:sldMkLst>
          <pc:docMk/>
          <pc:sldMk cId="2107847861" sldId="257"/>
        </pc:sldMkLst>
        <pc:spChg chg="mod">
          <ac:chgData name="Akono, Jean-Marcel GIZ BE" userId="50c25b06-5634-4eda-9e20-11eb3e48ec7e" providerId="ADAL" clId="{0007D129-F8BC-4E3D-9A9B-CCB23E87A29C}" dt="2022-03-21T13:37:46.096" v="1" actId="207"/>
          <ac:spMkLst>
            <pc:docMk/>
            <pc:sldMk cId="2107847861" sldId="257"/>
            <ac:spMk id="4" creationId="{90773796-0755-2B49-8314-6B75E866CC4C}"/>
          </ac:spMkLst>
        </pc:spChg>
        <pc:picChg chg="mod">
          <ac:chgData name="Akono, Jean-Marcel GIZ BE" userId="50c25b06-5634-4eda-9e20-11eb3e48ec7e" providerId="ADAL" clId="{0007D129-F8BC-4E3D-9A9B-CCB23E87A29C}" dt="2022-03-21T15:52:54.169" v="1119" actId="1076"/>
          <ac:picMkLst>
            <pc:docMk/>
            <pc:sldMk cId="2107847861" sldId="257"/>
            <ac:picMk id="6" creationId="{70D150E2-5630-F141-8FF9-F7E5BC879B88}"/>
          </ac:picMkLst>
        </pc:picChg>
        <pc:picChg chg="del">
          <ac:chgData name="Akono, Jean-Marcel GIZ BE" userId="50c25b06-5634-4eda-9e20-11eb3e48ec7e" providerId="ADAL" clId="{0007D129-F8BC-4E3D-9A9B-CCB23E87A29C}" dt="2022-03-21T15:52:49.474" v="1118" actId="478"/>
          <ac:picMkLst>
            <pc:docMk/>
            <pc:sldMk cId="2107847861" sldId="257"/>
            <ac:picMk id="9" creationId="{BAE2C0CA-5EA0-48CA-B392-0DF6CF8B026B}"/>
          </ac:picMkLst>
        </pc:picChg>
      </pc:sldChg>
      <pc:sldChg chg="addSp delSp modSp mod">
        <pc:chgData name="Akono, Jean-Marcel GIZ BE" userId="50c25b06-5634-4eda-9e20-11eb3e48ec7e" providerId="ADAL" clId="{0007D129-F8BC-4E3D-9A9B-CCB23E87A29C}" dt="2022-03-21T14:40:10.521" v="1117"/>
        <pc:sldMkLst>
          <pc:docMk/>
          <pc:sldMk cId="808647450" sldId="258"/>
        </pc:sldMkLst>
        <pc:graphicFrameChg chg="mod">
          <ac:chgData name="Akono, Jean-Marcel GIZ BE" userId="50c25b06-5634-4eda-9e20-11eb3e48ec7e" providerId="ADAL" clId="{0007D129-F8BC-4E3D-9A9B-CCB23E87A29C}" dt="2022-03-21T14:40:10.521" v="1117"/>
          <ac:graphicFrameMkLst>
            <pc:docMk/>
            <pc:sldMk cId="808647450" sldId="258"/>
            <ac:graphicFrameMk id="4" creationId="{DFE00E24-BCD7-4B35-9F29-84C7BA54CEE3}"/>
          </ac:graphicFrameMkLst>
        </pc:graphicFrameChg>
        <pc:picChg chg="add mod">
          <ac:chgData name="Akono, Jean-Marcel GIZ BE" userId="50c25b06-5634-4eda-9e20-11eb3e48ec7e" providerId="ADAL" clId="{0007D129-F8BC-4E3D-9A9B-CCB23E87A29C}" dt="2022-03-21T13:56:05.757" v="277" actId="1076"/>
          <ac:picMkLst>
            <pc:docMk/>
            <pc:sldMk cId="808647450" sldId="258"/>
            <ac:picMk id="5" creationId="{0E4A4FA0-4375-4D00-A406-EF84B90C634E}"/>
          </ac:picMkLst>
        </pc:picChg>
        <pc:picChg chg="add del mod">
          <ac:chgData name="Akono, Jean-Marcel GIZ BE" userId="50c25b06-5634-4eda-9e20-11eb3e48ec7e" providerId="ADAL" clId="{0007D129-F8BC-4E3D-9A9B-CCB23E87A29C}" dt="2022-03-21T13:53:06.263" v="252" actId="478"/>
          <ac:picMkLst>
            <pc:docMk/>
            <pc:sldMk cId="808647450" sldId="258"/>
            <ac:picMk id="6" creationId="{EA57E484-9598-45C5-B978-F17F814E1A7F}"/>
          </ac:picMkLst>
        </pc:picChg>
        <pc:picChg chg="add del mod">
          <ac:chgData name="Akono, Jean-Marcel GIZ BE" userId="50c25b06-5634-4eda-9e20-11eb3e48ec7e" providerId="ADAL" clId="{0007D129-F8BC-4E3D-9A9B-CCB23E87A29C}" dt="2022-03-21T13:55:17.559" v="274" actId="478"/>
          <ac:picMkLst>
            <pc:docMk/>
            <pc:sldMk cId="808647450" sldId="258"/>
            <ac:picMk id="8" creationId="{22BEBFE0-9E27-4BB2-AF0D-95968409F753}"/>
          </ac:picMkLst>
        </pc:picChg>
      </pc:sldChg>
      <pc:sldChg chg="modSp mod">
        <pc:chgData name="Akono, Jean-Marcel GIZ BE" userId="50c25b06-5634-4eda-9e20-11eb3e48ec7e" providerId="ADAL" clId="{0007D129-F8BC-4E3D-9A9B-CCB23E87A29C}" dt="2022-03-21T15:53:09.625" v="1120" actId="1076"/>
        <pc:sldMkLst>
          <pc:docMk/>
          <pc:sldMk cId="1252969911" sldId="259"/>
        </pc:sldMkLst>
        <pc:spChg chg="mod">
          <ac:chgData name="Akono, Jean-Marcel GIZ BE" userId="50c25b06-5634-4eda-9e20-11eb3e48ec7e" providerId="ADAL" clId="{0007D129-F8BC-4E3D-9A9B-CCB23E87A29C}" dt="2022-03-21T13:38:34.625" v="6" actId="1076"/>
          <ac:spMkLst>
            <pc:docMk/>
            <pc:sldMk cId="1252969911" sldId="259"/>
            <ac:spMk id="50" creationId="{4D9732E7-16E6-43A6-9AE1-72AF575A3878}"/>
          </ac:spMkLst>
        </pc:spChg>
        <pc:spChg chg="mod">
          <ac:chgData name="Akono, Jean-Marcel GIZ BE" userId="50c25b06-5634-4eda-9e20-11eb3e48ec7e" providerId="ADAL" clId="{0007D129-F8BC-4E3D-9A9B-CCB23E87A29C}" dt="2022-03-21T13:44:01.141" v="71" actId="207"/>
          <ac:spMkLst>
            <pc:docMk/>
            <pc:sldMk cId="1252969911" sldId="259"/>
            <ac:spMk id="86" creationId="{A24899CB-CCB3-4436-B66F-8E427D68C06E}"/>
          </ac:spMkLst>
        </pc:spChg>
        <pc:spChg chg="mod">
          <ac:chgData name="Akono, Jean-Marcel GIZ BE" userId="50c25b06-5634-4eda-9e20-11eb3e48ec7e" providerId="ADAL" clId="{0007D129-F8BC-4E3D-9A9B-CCB23E87A29C}" dt="2022-03-21T13:38:16.667" v="4" actId="1076"/>
          <ac:spMkLst>
            <pc:docMk/>
            <pc:sldMk cId="1252969911" sldId="259"/>
            <ac:spMk id="87" creationId="{C158DAD6-D34F-4396-BE61-8C74058115F5}"/>
          </ac:spMkLst>
        </pc:spChg>
        <pc:picChg chg="mod">
          <ac:chgData name="Akono, Jean-Marcel GIZ BE" userId="50c25b06-5634-4eda-9e20-11eb3e48ec7e" providerId="ADAL" clId="{0007D129-F8BC-4E3D-9A9B-CCB23E87A29C}" dt="2022-03-21T15:53:09.625" v="1120" actId="1076"/>
          <ac:picMkLst>
            <pc:docMk/>
            <pc:sldMk cId="1252969911" sldId="259"/>
            <ac:picMk id="99" creationId="{C7BAC6EC-B0BF-4B64-91AA-0604CD2A21B9}"/>
          </ac:picMkLst>
        </pc:picChg>
      </pc:sldChg>
      <pc:sldChg chg="modSp new del mod">
        <pc:chgData name="Akono, Jean-Marcel GIZ BE" userId="50c25b06-5634-4eda-9e20-11eb3e48ec7e" providerId="ADAL" clId="{0007D129-F8BC-4E3D-9A9B-CCB23E87A29C}" dt="2022-03-21T14:11:30.824" v="875" actId="2696"/>
        <pc:sldMkLst>
          <pc:docMk/>
          <pc:sldMk cId="549062183" sldId="260"/>
        </pc:sldMkLst>
        <pc:spChg chg="mod">
          <ac:chgData name="Akono, Jean-Marcel GIZ BE" userId="50c25b06-5634-4eda-9e20-11eb3e48ec7e" providerId="ADAL" clId="{0007D129-F8BC-4E3D-9A9B-CCB23E87A29C}" dt="2022-03-21T14:01:05.313" v="587" actId="207"/>
          <ac:spMkLst>
            <pc:docMk/>
            <pc:sldMk cId="549062183" sldId="260"/>
            <ac:spMk id="2" creationId="{71ADAC97-013A-4748-ACF6-D04740BBF292}"/>
          </ac:spMkLst>
        </pc:spChg>
        <pc:spChg chg="mod">
          <ac:chgData name="Akono, Jean-Marcel GIZ BE" userId="50c25b06-5634-4eda-9e20-11eb3e48ec7e" providerId="ADAL" clId="{0007D129-F8BC-4E3D-9A9B-CCB23E87A29C}" dt="2022-03-21T14:05:31.938" v="795" actId="20577"/>
          <ac:spMkLst>
            <pc:docMk/>
            <pc:sldMk cId="549062183" sldId="260"/>
            <ac:spMk id="3" creationId="{533B35A7-8A8B-4E80-B6A6-D1DE3998BF9E}"/>
          </ac:spMkLst>
        </pc:spChg>
      </pc:sldChg>
      <pc:sldChg chg="addSp delSp modSp new mod ord modClrScheme chgLayout">
        <pc:chgData name="Akono, Jean-Marcel GIZ BE" userId="50c25b06-5634-4eda-9e20-11eb3e48ec7e" providerId="ADAL" clId="{0007D129-F8BC-4E3D-9A9B-CCB23E87A29C}" dt="2022-03-21T14:16:14.203" v="988"/>
        <pc:sldMkLst>
          <pc:docMk/>
          <pc:sldMk cId="1130945848" sldId="261"/>
        </pc:sldMkLst>
        <pc:spChg chg="del">
          <ac:chgData name="Akono, Jean-Marcel GIZ BE" userId="50c25b06-5634-4eda-9e20-11eb3e48ec7e" providerId="ADAL" clId="{0007D129-F8BC-4E3D-9A9B-CCB23E87A29C}" dt="2022-03-21T14:06:13.878" v="797" actId="700"/>
          <ac:spMkLst>
            <pc:docMk/>
            <pc:sldMk cId="1130945848" sldId="261"/>
            <ac:spMk id="2" creationId="{F75B86BF-1350-4BE1-90A3-4C0B2448FCEA}"/>
          </ac:spMkLst>
        </pc:spChg>
        <pc:spChg chg="del">
          <ac:chgData name="Akono, Jean-Marcel GIZ BE" userId="50c25b06-5634-4eda-9e20-11eb3e48ec7e" providerId="ADAL" clId="{0007D129-F8BC-4E3D-9A9B-CCB23E87A29C}" dt="2022-03-21T14:06:13.878" v="797" actId="700"/>
          <ac:spMkLst>
            <pc:docMk/>
            <pc:sldMk cId="1130945848" sldId="261"/>
            <ac:spMk id="3" creationId="{42B1BD49-E34A-4130-85A9-B7F49E4EF4A7}"/>
          </ac:spMkLst>
        </pc:spChg>
        <pc:spChg chg="add del mod">
          <ac:chgData name="Akono, Jean-Marcel GIZ BE" userId="50c25b06-5634-4eda-9e20-11eb3e48ec7e" providerId="ADAL" clId="{0007D129-F8BC-4E3D-9A9B-CCB23E87A29C}" dt="2022-03-21T14:06:28.097" v="800"/>
          <ac:spMkLst>
            <pc:docMk/>
            <pc:sldMk cId="1130945848" sldId="261"/>
            <ac:spMk id="4" creationId="{BD89A490-B426-4E8B-8C71-F0043FD53212}"/>
          </ac:spMkLst>
        </pc:spChg>
        <pc:spChg chg="add del mod">
          <ac:chgData name="Akono, Jean-Marcel GIZ BE" userId="50c25b06-5634-4eda-9e20-11eb3e48ec7e" providerId="ADAL" clId="{0007D129-F8BC-4E3D-9A9B-CCB23E87A29C}" dt="2022-03-21T14:06:49.516" v="803"/>
          <ac:spMkLst>
            <pc:docMk/>
            <pc:sldMk cId="1130945848" sldId="261"/>
            <ac:spMk id="5" creationId="{0D323D5A-5312-49BB-9D03-4E5192D8A20D}"/>
          </ac:spMkLst>
        </pc:spChg>
        <pc:spChg chg="add mod">
          <ac:chgData name="Akono, Jean-Marcel GIZ BE" userId="50c25b06-5634-4eda-9e20-11eb3e48ec7e" providerId="ADAL" clId="{0007D129-F8BC-4E3D-9A9B-CCB23E87A29C}" dt="2022-03-21T14:12:07.632" v="877" actId="1076"/>
          <ac:spMkLst>
            <pc:docMk/>
            <pc:sldMk cId="1130945848" sldId="261"/>
            <ac:spMk id="6" creationId="{84C00FBD-5F02-450A-A15D-460C2E2D981F}"/>
          </ac:spMkLst>
        </pc:spChg>
        <pc:spChg chg="add mod">
          <ac:chgData name="Akono, Jean-Marcel GIZ BE" userId="50c25b06-5634-4eda-9e20-11eb3e48ec7e" providerId="ADAL" clId="{0007D129-F8BC-4E3D-9A9B-CCB23E87A29C}" dt="2022-03-21T14:08:41.915" v="854"/>
          <ac:spMkLst>
            <pc:docMk/>
            <pc:sldMk cId="1130945848" sldId="261"/>
            <ac:spMk id="7" creationId="{E4386AD6-FE57-4799-B284-814754C5D8DD}"/>
          </ac:spMkLst>
        </pc:spChg>
        <pc:spChg chg="add mod">
          <ac:chgData name="Akono, Jean-Marcel GIZ BE" userId="50c25b06-5634-4eda-9e20-11eb3e48ec7e" providerId="ADAL" clId="{0007D129-F8BC-4E3D-9A9B-CCB23E87A29C}" dt="2022-03-21T14:12:13.672" v="878" actId="1076"/>
          <ac:spMkLst>
            <pc:docMk/>
            <pc:sldMk cId="1130945848" sldId="261"/>
            <ac:spMk id="8" creationId="{849CC8EF-13FC-4B57-B39A-53CB0E00B7C6}"/>
          </ac:spMkLst>
        </pc:spChg>
      </pc:sldChg>
      <pc:sldChg chg="new del">
        <pc:chgData name="Akono, Jean-Marcel GIZ BE" userId="50c25b06-5634-4eda-9e20-11eb3e48ec7e" providerId="ADAL" clId="{0007D129-F8BC-4E3D-9A9B-CCB23E87A29C}" dt="2022-03-21T14:13:09.412" v="881" actId="2696"/>
        <pc:sldMkLst>
          <pc:docMk/>
          <pc:sldMk cId="171698468" sldId="262"/>
        </pc:sldMkLst>
      </pc:sldChg>
      <pc:sldChg chg="addSp delSp modSp add mod">
        <pc:chgData name="Akono, Jean-Marcel GIZ BE" userId="50c25b06-5634-4eda-9e20-11eb3e48ec7e" providerId="ADAL" clId="{0007D129-F8BC-4E3D-9A9B-CCB23E87A29C}" dt="2022-03-21T14:16:06.761" v="986" actId="14100"/>
        <pc:sldMkLst>
          <pc:docMk/>
          <pc:sldMk cId="3358958495" sldId="263"/>
        </pc:sldMkLst>
        <pc:spChg chg="mod">
          <ac:chgData name="Akono, Jean-Marcel GIZ BE" userId="50c25b06-5634-4eda-9e20-11eb3e48ec7e" providerId="ADAL" clId="{0007D129-F8BC-4E3D-9A9B-CCB23E87A29C}" dt="2022-03-21T14:14:50.724" v="978" actId="20577"/>
          <ac:spMkLst>
            <pc:docMk/>
            <pc:sldMk cId="3358958495" sldId="263"/>
            <ac:spMk id="2" creationId="{5E3B3087-455A-6E40-84DF-679C2AAF9E3E}"/>
          </ac:spMkLst>
        </pc:spChg>
        <pc:spChg chg="mod">
          <ac:chgData name="Akono, Jean-Marcel GIZ BE" userId="50c25b06-5634-4eda-9e20-11eb3e48ec7e" providerId="ADAL" clId="{0007D129-F8BC-4E3D-9A9B-CCB23E87A29C}" dt="2022-03-21T14:16:06.761" v="986" actId="14100"/>
          <ac:spMkLst>
            <pc:docMk/>
            <pc:sldMk cId="3358958495" sldId="263"/>
            <ac:spMk id="3" creationId="{0FFB81DE-3813-DD42-A393-4AAA45B44B80}"/>
          </ac:spMkLst>
        </pc:spChg>
        <pc:spChg chg="add mod">
          <ac:chgData name="Akono, Jean-Marcel GIZ BE" userId="50c25b06-5634-4eda-9e20-11eb3e48ec7e" providerId="ADAL" clId="{0007D129-F8BC-4E3D-9A9B-CCB23E87A29C}" dt="2022-03-21T14:13:50.644" v="909" actId="113"/>
          <ac:spMkLst>
            <pc:docMk/>
            <pc:sldMk cId="3358958495" sldId="263"/>
            <ac:spMk id="5" creationId="{80AA865C-4962-4E60-9784-76F2266B31F6}"/>
          </ac:spMkLst>
        </pc:spChg>
        <pc:spChg chg="add mod">
          <ac:chgData name="Akono, Jean-Marcel GIZ BE" userId="50c25b06-5634-4eda-9e20-11eb3e48ec7e" providerId="ADAL" clId="{0007D129-F8BC-4E3D-9A9B-CCB23E87A29C}" dt="2022-03-21T14:15:26.157" v="981" actId="1076"/>
          <ac:spMkLst>
            <pc:docMk/>
            <pc:sldMk cId="3358958495" sldId="263"/>
            <ac:spMk id="7" creationId="{05376DBC-F4EF-42D1-A5C6-9BB5B2F565C8}"/>
          </ac:spMkLst>
        </pc:spChg>
        <pc:picChg chg="del">
          <ac:chgData name="Akono, Jean-Marcel GIZ BE" userId="50c25b06-5634-4eda-9e20-11eb3e48ec7e" providerId="ADAL" clId="{0007D129-F8BC-4E3D-9A9B-CCB23E87A29C}" dt="2022-03-21T14:13:13.363" v="882" actId="478"/>
          <ac:picMkLst>
            <pc:docMk/>
            <pc:sldMk cId="3358958495" sldId="263"/>
            <ac:picMk id="6" creationId="{70D150E2-5630-F141-8FF9-F7E5BC879B88}"/>
          </ac:picMkLst>
        </pc:picChg>
        <pc:picChg chg="del">
          <ac:chgData name="Akono, Jean-Marcel GIZ BE" userId="50c25b06-5634-4eda-9e20-11eb3e48ec7e" providerId="ADAL" clId="{0007D129-F8BC-4E3D-9A9B-CCB23E87A29C}" dt="2022-03-21T14:13:14.220" v="883" actId="478"/>
          <ac:picMkLst>
            <pc:docMk/>
            <pc:sldMk cId="3358958495" sldId="263"/>
            <ac:picMk id="9" creationId="{BAE2C0CA-5EA0-48CA-B392-0DF6CF8B026B}"/>
          </ac:picMkLst>
        </pc:picChg>
      </pc:sldChg>
      <pc:sldChg chg="modSp mod">
        <pc:chgData name="Akono, Jean-Marcel GIZ BE" userId="50c25b06-5634-4eda-9e20-11eb3e48ec7e" providerId="ADAL" clId="{0007D129-F8BC-4E3D-9A9B-CCB23E87A29C}" dt="2022-03-31T09:33:12.735" v="1123" actId="14100"/>
        <pc:sldMkLst>
          <pc:docMk/>
          <pc:sldMk cId="2122197655" sldId="303"/>
        </pc:sldMkLst>
        <pc:spChg chg="mod">
          <ac:chgData name="Akono, Jean-Marcel GIZ BE" userId="50c25b06-5634-4eda-9e20-11eb3e48ec7e" providerId="ADAL" clId="{0007D129-F8BC-4E3D-9A9B-CCB23E87A29C}" dt="2022-03-31T09:33:04.784" v="1122" actId="14100"/>
          <ac:spMkLst>
            <pc:docMk/>
            <pc:sldMk cId="2122197655" sldId="303"/>
            <ac:spMk id="7" creationId="{00000000-0000-0000-0000-000000000000}"/>
          </ac:spMkLst>
        </pc:spChg>
        <pc:picChg chg="mod">
          <ac:chgData name="Akono, Jean-Marcel GIZ BE" userId="50c25b06-5634-4eda-9e20-11eb3e48ec7e" providerId="ADAL" clId="{0007D129-F8BC-4E3D-9A9B-CCB23E87A29C}" dt="2022-03-31T09:33:12.735" v="1123" actId="14100"/>
          <ac:picMkLst>
            <pc:docMk/>
            <pc:sldMk cId="2122197655" sldId="303"/>
            <ac:picMk id="5" creationId="{00000000-0000-0000-0000-000000000000}"/>
          </ac:picMkLst>
        </pc:picChg>
      </pc:sldChg>
      <pc:sldChg chg="modSp mod">
        <pc:chgData name="Akono, Jean-Marcel GIZ BE" userId="50c25b06-5634-4eda-9e20-11eb3e48ec7e" providerId="ADAL" clId="{0007D129-F8BC-4E3D-9A9B-CCB23E87A29C}" dt="2022-03-31T13:26:59.479" v="1124" actId="1076"/>
        <pc:sldMkLst>
          <pc:docMk/>
          <pc:sldMk cId="845433393" sldId="602"/>
        </pc:sldMkLst>
        <pc:picChg chg="mod">
          <ac:chgData name="Akono, Jean-Marcel GIZ BE" userId="50c25b06-5634-4eda-9e20-11eb3e48ec7e" providerId="ADAL" clId="{0007D129-F8BC-4E3D-9A9B-CCB23E87A29C}" dt="2022-03-31T13:26:59.479" v="1124" actId="1076"/>
          <ac:picMkLst>
            <pc:docMk/>
            <pc:sldMk cId="845433393" sldId="602"/>
            <ac:picMk id="4" creationId="{17546798-6771-46C4-A28C-73C348B8721C}"/>
          </ac:picMkLst>
        </pc:picChg>
      </pc:sldChg>
    </pc:docChg>
  </pc:docChgLst>
  <pc:docChgLst>
    <pc:chgData name="Monmarchon, Caroline GIZ BE" userId="9b59d3a0-01aa-4e94-b64b-285a46c0fdb4" providerId="ADAL" clId="{F5A0CB89-E621-4E82-BACC-EDB3C93A5237}"/>
    <pc:docChg chg="custSel modSld">
      <pc:chgData name="Monmarchon, Caroline GIZ BE" userId="9b59d3a0-01aa-4e94-b64b-285a46c0fdb4" providerId="ADAL" clId="{F5A0CB89-E621-4E82-BACC-EDB3C93A5237}" dt="2022-04-14T08:24:55.211" v="3" actId="1076"/>
      <pc:docMkLst>
        <pc:docMk/>
      </pc:docMkLst>
      <pc:sldChg chg="delSp modSp">
        <pc:chgData name="Monmarchon, Caroline GIZ BE" userId="9b59d3a0-01aa-4e94-b64b-285a46c0fdb4" providerId="ADAL" clId="{F5A0CB89-E621-4E82-BACC-EDB3C93A5237}" dt="2022-04-14T08:24:55.211" v="3" actId="1076"/>
        <pc:sldMkLst>
          <pc:docMk/>
          <pc:sldMk cId="1252969911" sldId="259"/>
        </pc:sldMkLst>
        <pc:spChg chg="del mod">
          <ac:chgData name="Monmarchon, Caroline GIZ BE" userId="9b59d3a0-01aa-4e94-b64b-285a46c0fdb4" providerId="ADAL" clId="{F5A0CB89-E621-4E82-BACC-EDB3C93A5237}" dt="2022-04-14T08:24:36.165" v="1" actId="478"/>
          <ac:spMkLst>
            <pc:docMk/>
            <pc:sldMk cId="1252969911" sldId="259"/>
            <ac:spMk id="93" creationId="{108E0BB4-1DD4-45C5-A2D4-EA336E9E4077}"/>
          </ac:spMkLst>
        </pc:spChg>
        <pc:spChg chg="del">
          <ac:chgData name="Monmarchon, Caroline GIZ BE" userId="9b59d3a0-01aa-4e94-b64b-285a46c0fdb4" providerId="ADAL" clId="{F5A0CB89-E621-4E82-BACC-EDB3C93A5237}" dt="2022-04-14T08:24:40.249" v="2" actId="478"/>
          <ac:spMkLst>
            <pc:docMk/>
            <pc:sldMk cId="1252969911" sldId="259"/>
            <ac:spMk id="95" creationId="{3E8E7E23-6C25-4EBB-A1DA-E74138CC536A}"/>
          </ac:spMkLst>
        </pc:spChg>
        <pc:spChg chg="mod">
          <ac:chgData name="Monmarchon, Caroline GIZ BE" userId="9b59d3a0-01aa-4e94-b64b-285a46c0fdb4" providerId="ADAL" clId="{F5A0CB89-E621-4E82-BACC-EDB3C93A5237}" dt="2022-04-14T08:24:55.211" v="3" actId="1076"/>
          <ac:spMkLst>
            <pc:docMk/>
            <pc:sldMk cId="1252969911" sldId="259"/>
            <ac:spMk id="101" creationId="{07C60EFA-6D08-4794-870C-B98C8B155C7D}"/>
          </ac:spMkLst>
        </pc:spChg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9ACF3-3C8E-4BDE-9437-581F0C035BF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AA0E2B21-11B3-4269-90DE-2D6A2F746CF9}" type="pres">
      <dgm:prSet presAssocID="{1669ACF3-3C8E-4BDE-9437-581F0C035BF0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1269A872-7E9A-4BBA-BBC4-FD1117A3B592}" type="presOf" srcId="{1669ACF3-3C8E-4BDE-9437-581F0C035BF0}" destId="{AA0E2B21-11B3-4269-90DE-2D6A2F746CF9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A3CDA7-03DF-490C-BBC3-ABA3344C333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530BB1B-93EC-46E7-9805-3E908CE7EA61}">
      <dgm:prSet phldrT="[Texte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sz="1700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943B28A5-087E-48F8-A4FB-0D61C5793800}" type="parTrans" cxnId="{6FC87EFB-4B97-47FC-BDB2-2DFB8CDBC38E}">
      <dgm:prSet/>
      <dgm:spPr/>
      <dgm:t>
        <a:bodyPr/>
        <a:lstStyle/>
        <a:p>
          <a:endParaRPr lang="fr-FR"/>
        </a:p>
      </dgm:t>
    </dgm:pt>
    <dgm:pt modelId="{1E9DCA64-E895-407C-8807-D9EF8AEA4E77}" type="sibTrans" cxnId="{6FC87EFB-4B97-47FC-BDB2-2DFB8CDBC38E}">
      <dgm:prSet/>
      <dgm:spPr/>
      <dgm:t>
        <a:bodyPr/>
        <a:lstStyle/>
        <a:p>
          <a:endParaRPr lang="fr-FR"/>
        </a:p>
      </dgm:t>
    </dgm:pt>
    <dgm:pt modelId="{AC4B232F-8131-40C2-AA06-0EC1F9167261}">
      <dgm:prSet phldrT="[Texte]" custT="1"/>
      <dgm:spPr>
        <a:ln>
          <a:noFill/>
        </a:ln>
      </dgm:spPr>
      <dgm:t>
        <a:bodyPr/>
        <a:lstStyle/>
        <a:p>
          <a:pPr algn="just"/>
          <a:endParaRPr lang="en-US" sz="1600" dirty="0">
            <a:latin typeface="Baskerville Old Face" panose="02020602080505020303" pitchFamily="18" charset="0"/>
          </a:endParaRPr>
        </a:p>
        <a:p>
          <a:pPr algn="just"/>
          <a:r>
            <a:rPr lang="en-US" sz="1600" dirty="0">
              <a:latin typeface="Baskerville Old Face" panose="02020602080505020303" pitchFamily="18" charset="0"/>
            </a:rPr>
            <a:t>FAST aims at promoting and supporting entrepreneurial initiatives, in order to participate in the fight against youth unemployment and to boost entrepreneurship, particularly among women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85CE40EB-539E-48C0-BEAD-3B7E6F4B5D41}" type="parTrans" cxnId="{BFB4723A-7590-435D-88D6-A9799EF1B567}">
      <dgm:prSet/>
      <dgm:spPr/>
      <dgm:t>
        <a:bodyPr/>
        <a:lstStyle/>
        <a:p>
          <a:endParaRPr lang="fr-FR"/>
        </a:p>
      </dgm:t>
    </dgm:pt>
    <dgm:pt modelId="{6B401EFA-B203-45DA-B935-424656E13D78}" type="sibTrans" cxnId="{BFB4723A-7590-435D-88D6-A9799EF1B567}">
      <dgm:prSet/>
      <dgm:spPr/>
      <dgm:t>
        <a:bodyPr/>
        <a:lstStyle/>
        <a:p>
          <a:endParaRPr lang="fr-FR"/>
        </a:p>
      </dgm:t>
    </dgm:pt>
    <dgm:pt modelId="{2C26CC8D-F210-412E-9A72-7B1EE31B1E70}">
      <dgm:prSet phldrT="[Texte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sz="1700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108EEED9-4497-4502-B58F-4AF00C66B3CB}" type="parTrans" cxnId="{5FAAF672-10D3-4468-911F-8E7199AD97D5}">
      <dgm:prSet/>
      <dgm:spPr/>
      <dgm:t>
        <a:bodyPr/>
        <a:lstStyle/>
        <a:p>
          <a:endParaRPr lang="fr-FR"/>
        </a:p>
      </dgm:t>
    </dgm:pt>
    <dgm:pt modelId="{5E423292-DB86-4CA8-A605-C905EC29CC28}" type="sibTrans" cxnId="{5FAAF672-10D3-4468-911F-8E7199AD97D5}">
      <dgm:prSet/>
      <dgm:spPr/>
      <dgm:t>
        <a:bodyPr/>
        <a:lstStyle/>
        <a:p>
          <a:endParaRPr lang="fr-FR"/>
        </a:p>
      </dgm:t>
    </dgm:pt>
    <dgm:pt modelId="{90C3332E-29B1-4D5E-90D6-AE5811C14949}">
      <dgm:prSet phldrT="[Texte]" custT="1"/>
      <dgm:spPr>
        <a:ln>
          <a:noFill/>
        </a:ln>
      </dgm:spPr>
      <dgm:t>
        <a:bodyPr/>
        <a:lstStyle/>
        <a:p>
          <a:pPr algn="just"/>
          <a:r>
            <a:rPr lang="en-US" sz="1600" dirty="0">
              <a:latin typeface="Baskerville Old Face" panose="02020602080505020303" pitchFamily="18" charset="0"/>
            </a:rPr>
            <a:t>A €2M envelope is available to finance incubation structures dedicated to women entrepreneurs in regions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C6AEC78B-594D-4A5C-8E9A-D87352EA2C50}" type="parTrans" cxnId="{E1EC13B4-1E1A-44F8-9CF0-235FCA22E5CE}">
      <dgm:prSet/>
      <dgm:spPr/>
      <dgm:t>
        <a:bodyPr/>
        <a:lstStyle/>
        <a:p>
          <a:endParaRPr lang="fr-FR"/>
        </a:p>
      </dgm:t>
    </dgm:pt>
    <dgm:pt modelId="{1CA8D6C5-1152-445B-B8F0-0981D5242533}" type="sibTrans" cxnId="{E1EC13B4-1E1A-44F8-9CF0-235FCA22E5CE}">
      <dgm:prSet/>
      <dgm:spPr/>
      <dgm:t>
        <a:bodyPr/>
        <a:lstStyle/>
        <a:p>
          <a:endParaRPr lang="fr-FR"/>
        </a:p>
      </dgm:t>
    </dgm:pt>
    <dgm:pt modelId="{28AB5FC8-19C8-45E1-B503-AD62B13E9C69}">
      <dgm:prSet phldrT="[Texte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sz="1700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5368F187-0ADE-4B0A-BE4B-4C7FEB9AE8F0}" type="parTrans" cxnId="{5F7B2D39-4767-4ACD-A3E0-3B5ED5EF14D7}">
      <dgm:prSet/>
      <dgm:spPr/>
      <dgm:t>
        <a:bodyPr/>
        <a:lstStyle/>
        <a:p>
          <a:endParaRPr lang="fr-FR"/>
        </a:p>
      </dgm:t>
    </dgm:pt>
    <dgm:pt modelId="{BC419ECA-CFE6-493A-BECB-A2B1AC8EFBE1}" type="sibTrans" cxnId="{5F7B2D39-4767-4ACD-A3E0-3B5ED5EF14D7}">
      <dgm:prSet/>
      <dgm:spPr/>
      <dgm:t>
        <a:bodyPr/>
        <a:lstStyle/>
        <a:p>
          <a:endParaRPr lang="fr-FR"/>
        </a:p>
      </dgm:t>
    </dgm:pt>
    <dgm:pt modelId="{49242088-796E-42F7-BD19-91B2D0954E24}">
      <dgm:prSet phldrT="[Texte]" custT="1"/>
      <dgm:spPr>
        <a:ln>
          <a:noFill/>
        </a:ln>
      </dgm:spPr>
      <dgm:t>
        <a:bodyPr/>
        <a:lstStyle/>
        <a:p>
          <a:pPr algn="just"/>
          <a:endParaRPr lang="en-US" sz="1600" b="0" dirty="0">
            <a:latin typeface="Baskerville Old Face" panose="02020602080505020303" pitchFamily="18" charset="0"/>
          </a:endParaRPr>
        </a:p>
        <a:p>
          <a:pPr algn="just"/>
          <a:r>
            <a:rPr lang="en-US" sz="1600" b="0" dirty="0">
              <a:latin typeface="Baskerville Old Face" panose="02020602080505020303" pitchFamily="18" charset="0"/>
            </a:rPr>
            <a:t>Initiatives are selected through a call for projects
</a:t>
          </a:r>
          <a:endParaRPr lang="fr-FR" sz="16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4FD52490-40B8-408F-A756-AB281EFC877C}" type="parTrans" cxnId="{A570092B-3A2D-4178-80EC-2936649353AA}">
      <dgm:prSet/>
      <dgm:spPr/>
      <dgm:t>
        <a:bodyPr/>
        <a:lstStyle/>
        <a:p>
          <a:endParaRPr lang="fr-FR"/>
        </a:p>
      </dgm:t>
    </dgm:pt>
    <dgm:pt modelId="{00E3EA41-9DAA-4D41-99C5-24544784A23D}" type="sibTrans" cxnId="{A570092B-3A2D-4178-80EC-2936649353AA}">
      <dgm:prSet/>
      <dgm:spPr/>
      <dgm:t>
        <a:bodyPr/>
        <a:lstStyle/>
        <a:p>
          <a:endParaRPr lang="fr-FR"/>
        </a:p>
      </dgm:t>
    </dgm:pt>
    <dgm:pt modelId="{5024AE18-FAF6-4E0A-BBD4-33DBFD85D2D0}" type="pres">
      <dgm:prSet presAssocID="{E7A3CDA7-03DF-490C-BBC3-ABA3344C333F}" presName="Name0" presStyleCnt="0">
        <dgm:presLayoutVars>
          <dgm:dir/>
          <dgm:animLvl val="lvl"/>
          <dgm:resizeHandles val="exact"/>
        </dgm:presLayoutVars>
      </dgm:prSet>
      <dgm:spPr/>
    </dgm:pt>
    <dgm:pt modelId="{57FA992E-9F42-47D8-B120-9F563881AB5B}" type="pres">
      <dgm:prSet presAssocID="{28AB5FC8-19C8-45E1-B503-AD62B13E9C69}" presName="boxAndChildren" presStyleCnt="0"/>
      <dgm:spPr/>
    </dgm:pt>
    <dgm:pt modelId="{9A6F3662-C6A2-4E4F-98DF-1A4706EDB914}" type="pres">
      <dgm:prSet presAssocID="{28AB5FC8-19C8-45E1-B503-AD62B13E9C69}" presName="parentTextBox" presStyleLbl="node1" presStyleIdx="0" presStyleCnt="3"/>
      <dgm:spPr/>
    </dgm:pt>
    <dgm:pt modelId="{31EE1652-8697-4193-86D9-298031135153}" type="pres">
      <dgm:prSet presAssocID="{28AB5FC8-19C8-45E1-B503-AD62B13E9C69}" presName="entireBox" presStyleLbl="node1" presStyleIdx="0" presStyleCnt="3"/>
      <dgm:spPr/>
    </dgm:pt>
    <dgm:pt modelId="{97017639-9D40-4F9C-A370-804786474348}" type="pres">
      <dgm:prSet presAssocID="{28AB5FC8-19C8-45E1-B503-AD62B13E9C69}" presName="descendantBox" presStyleCnt="0"/>
      <dgm:spPr/>
    </dgm:pt>
    <dgm:pt modelId="{5A9E70AF-0CAA-4AB8-9E91-1D32FFEA0834}" type="pres">
      <dgm:prSet presAssocID="{49242088-796E-42F7-BD19-91B2D0954E24}" presName="childTextBox" presStyleLbl="fgAccFollowNode1" presStyleIdx="0" presStyleCnt="3" custLinFactNeighborY="-61281">
        <dgm:presLayoutVars>
          <dgm:bulletEnabled val="1"/>
        </dgm:presLayoutVars>
      </dgm:prSet>
      <dgm:spPr/>
    </dgm:pt>
    <dgm:pt modelId="{013D27AF-4DBA-4857-BA3A-440B9A888F2F}" type="pres">
      <dgm:prSet presAssocID="{5E423292-DB86-4CA8-A605-C905EC29CC28}" presName="sp" presStyleCnt="0"/>
      <dgm:spPr/>
    </dgm:pt>
    <dgm:pt modelId="{148F89B0-FC8C-41DF-BDFD-C426B8657263}" type="pres">
      <dgm:prSet presAssocID="{2C26CC8D-F210-412E-9A72-7B1EE31B1E70}" presName="arrowAndChildren" presStyleCnt="0"/>
      <dgm:spPr/>
    </dgm:pt>
    <dgm:pt modelId="{BF4B4A95-7E22-4F0A-9B83-17DDB01CB440}" type="pres">
      <dgm:prSet presAssocID="{2C26CC8D-F210-412E-9A72-7B1EE31B1E70}" presName="parentTextArrow" presStyleLbl="node1" presStyleIdx="0" presStyleCnt="3"/>
      <dgm:spPr/>
    </dgm:pt>
    <dgm:pt modelId="{4313EF2A-C052-476B-8FA3-669658A4678B}" type="pres">
      <dgm:prSet presAssocID="{2C26CC8D-F210-412E-9A72-7B1EE31B1E70}" presName="arrow" presStyleLbl="node1" presStyleIdx="1" presStyleCnt="3"/>
      <dgm:spPr/>
    </dgm:pt>
    <dgm:pt modelId="{C2C5CA13-6C07-4CE3-B660-FA8E92A7235E}" type="pres">
      <dgm:prSet presAssocID="{2C26CC8D-F210-412E-9A72-7B1EE31B1E70}" presName="descendantArrow" presStyleCnt="0"/>
      <dgm:spPr/>
    </dgm:pt>
    <dgm:pt modelId="{5DF42602-F3FF-49C7-A0C2-F3E1E1537B57}" type="pres">
      <dgm:prSet presAssocID="{90C3332E-29B1-4D5E-90D6-AE5811C14949}" presName="childTextArrow" presStyleLbl="fgAccFollowNode1" presStyleIdx="1" presStyleCnt="3" custScaleY="181550" custLinFactNeighborY="-42640">
        <dgm:presLayoutVars>
          <dgm:bulletEnabled val="1"/>
        </dgm:presLayoutVars>
      </dgm:prSet>
      <dgm:spPr/>
    </dgm:pt>
    <dgm:pt modelId="{E952F342-2471-444F-AA07-D80F60A5D75C}" type="pres">
      <dgm:prSet presAssocID="{1E9DCA64-E895-407C-8807-D9EF8AEA4E77}" presName="sp" presStyleCnt="0"/>
      <dgm:spPr/>
    </dgm:pt>
    <dgm:pt modelId="{E60D08F5-C787-4222-A100-0BA1358473D0}" type="pres">
      <dgm:prSet presAssocID="{7530BB1B-93EC-46E7-9805-3E908CE7EA61}" presName="arrowAndChildren" presStyleCnt="0"/>
      <dgm:spPr/>
    </dgm:pt>
    <dgm:pt modelId="{005AC388-C6B4-4DC6-9FC8-073693D582D9}" type="pres">
      <dgm:prSet presAssocID="{7530BB1B-93EC-46E7-9805-3E908CE7EA61}" presName="parentTextArrow" presStyleLbl="node1" presStyleIdx="1" presStyleCnt="3"/>
      <dgm:spPr/>
    </dgm:pt>
    <dgm:pt modelId="{72F5E87A-713C-4808-947C-7BCF08B035AB}" type="pres">
      <dgm:prSet presAssocID="{7530BB1B-93EC-46E7-9805-3E908CE7EA61}" presName="arrow" presStyleLbl="node1" presStyleIdx="2" presStyleCnt="3"/>
      <dgm:spPr/>
    </dgm:pt>
    <dgm:pt modelId="{F45CB8CC-FC09-467F-AF2E-C402CFEEDDBF}" type="pres">
      <dgm:prSet presAssocID="{7530BB1B-93EC-46E7-9805-3E908CE7EA61}" presName="descendantArrow" presStyleCnt="0"/>
      <dgm:spPr/>
    </dgm:pt>
    <dgm:pt modelId="{BAD28EF8-D161-4BF0-B81B-C1B85D52F10E}" type="pres">
      <dgm:prSet presAssocID="{AC4B232F-8131-40C2-AA06-0EC1F9167261}" presName="childTextArrow" presStyleLbl="fgAccFollowNode1" presStyleIdx="2" presStyleCnt="3" custScaleY="187506" custLinFactNeighborY="-58630">
        <dgm:presLayoutVars>
          <dgm:bulletEnabled val="1"/>
        </dgm:presLayoutVars>
      </dgm:prSet>
      <dgm:spPr/>
    </dgm:pt>
  </dgm:ptLst>
  <dgm:cxnLst>
    <dgm:cxn modelId="{C600CC00-B1D9-40FF-AB0A-5B604289F4BE}" type="presOf" srcId="{2C26CC8D-F210-412E-9A72-7B1EE31B1E70}" destId="{4313EF2A-C052-476B-8FA3-669658A4678B}" srcOrd="1" destOrd="0" presId="urn:microsoft.com/office/officeart/2005/8/layout/process4"/>
    <dgm:cxn modelId="{B77E9809-FDC0-4D6C-A13C-68876D4CEA2F}" type="presOf" srcId="{AC4B232F-8131-40C2-AA06-0EC1F9167261}" destId="{BAD28EF8-D161-4BF0-B81B-C1B85D52F10E}" srcOrd="0" destOrd="0" presId="urn:microsoft.com/office/officeart/2005/8/layout/process4"/>
    <dgm:cxn modelId="{B1352518-EAC9-4EB0-991A-1700785F9E36}" type="presOf" srcId="{28AB5FC8-19C8-45E1-B503-AD62B13E9C69}" destId="{9A6F3662-C6A2-4E4F-98DF-1A4706EDB914}" srcOrd="0" destOrd="0" presId="urn:microsoft.com/office/officeart/2005/8/layout/process4"/>
    <dgm:cxn modelId="{A5C2D729-4DC5-4CE1-A0C7-BED5122D7948}" type="presOf" srcId="{7530BB1B-93EC-46E7-9805-3E908CE7EA61}" destId="{72F5E87A-713C-4808-947C-7BCF08B035AB}" srcOrd="1" destOrd="0" presId="urn:microsoft.com/office/officeart/2005/8/layout/process4"/>
    <dgm:cxn modelId="{A570092B-3A2D-4178-80EC-2936649353AA}" srcId="{28AB5FC8-19C8-45E1-B503-AD62B13E9C69}" destId="{49242088-796E-42F7-BD19-91B2D0954E24}" srcOrd="0" destOrd="0" parTransId="{4FD52490-40B8-408F-A756-AB281EFC877C}" sibTransId="{00E3EA41-9DAA-4D41-99C5-24544784A23D}"/>
    <dgm:cxn modelId="{F34FAE33-DC6E-4396-82C9-C9DD974389F0}" type="presOf" srcId="{7530BB1B-93EC-46E7-9805-3E908CE7EA61}" destId="{005AC388-C6B4-4DC6-9FC8-073693D582D9}" srcOrd="0" destOrd="0" presId="urn:microsoft.com/office/officeart/2005/8/layout/process4"/>
    <dgm:cxn modelId="{5F7B2D39-4767-4ACD-A3E0-3B5ED5EF14D7}" srcId="{E7A3CDA7-03DF-490C-BBC3-ABA3344C333F}" destId="{28AB5FC8-19C8-45E1-B503-AD62B13E9C69}" srcOrd="2" destOrd="0" parTransId="{5368F187-0ADE-4B0A-BE4B-4C7FEB9AE8F0}" sibTransId="{BC419ECA-CFE6-493A-BECB-A2B1AC8EFBE1}"/>
    <dgm:cxn modelId="{BFB4723A-7590-435D-88D6-A9799EF1B567}" srcId="{7530BB1B-93EC-46E7-9805-3E908CE7EA61}" destId="{AC4B232F-8131-40C2-AA06-0EC1F9167261}" srcOrd="0" destOrd="0" parTransId="{85CE40EB-539E-48C0-BEAD-3B7E6F4B5D41}" sibTransId="{6B401EFA-B203-45DA-B935-424656E13D78}"/>
    <dgm:cxn modelId="{5FAAF672-10D3-4468-911F-8E7199AD97D5}" srcId="{E7A3CDA7-03DF-490C-BBC3-ABA3344C333F}" destId="{2C26CC8D-F210-412E-9A72-7B1EE31B1E70}" srcOrd="1" destOrd="0" parTransId="{108EEED9-4497-4502-B58F-4AF00C66B3CB}" sibTransId="{5E423292-DB86-4CA8-A605-C905EC29CC28}"/>
    <dgm:cxn modelId="{3252DD57-DCC8-4393-9564-53CE398E2EEA}" type="presOf" srcId="{28AB5FC8-19C8-45E1-B503-AD62B13E9C69}" destId="{31EE1652-8697-4193-86D9-298031135153}" srcOrd="1" destOrd="0" presId="urn:microsoft.com/office/officeart/2005/8/layout/process4"/>
    <dgm:cxn modelId="{39A5D5B1-82C3-49F4-9AAC-85C70FA9B1B8}" type="presOf" srcId="{E7A3CDA7-03DF-490C-BBC3-ABA3344C333F}" destId="{5024AE18-FAF6-4E0A-BBD4-33DBFD85D2D0}" srcOrd="0" destOrd="0" presId="urn:microsoft.com/office/officeart/2005/8/layout/process4"/>
    <dgm:cxn modelId="{E1EC13B4-1E1A-44F8-9CF0-235FCA22E5CE}" srcId="{2C26CC8D-F210-412E-9A72-7B1EE31B1E70}" destId="{90C3332E-29B1-4D5E-90D6-AE5811C14949}" srcOrd="0" destOrd="0" parTransId="{C6AEC78B-594D-4A5C-8E9A-D87352EA2C50}" sibTransId="{1CA8D6C5-1152-445B-B8F0-0981D5242533}"/>
    <dgm:cxn modelId="{BA08EFCE-EEC8-4D0A-8F8A-9A8731B1B6CC}" type="presOf" srcId="{49242088-796E-42F7-BD19-91B2D0954E24}" destId="{5A9E70AF-0CAA-4AB8-9E91-1D32FFEA0834}" srcOrd="0" destOrd="0" presId="urn:microsoft.com/office/officeart/2005/8/layout/process4"/>
    <dgm:cxn modelId="{45F80DE6-8DAE-409E-99CF-01B24377417B}" type="presOf" srcId="{2C26CC8D-F210-412E-9A72-7B1EE31B1E70}" destId="{BF4B4A95-7E22-4F0A-9B83-17DDB01CB440}" srcOrd="0" destOrd="0" presId="urn:microsoft.com/office/officeart/2005/8/layout/process4"/>
    <dgm:cxn modelId="{D44EA6ED-E8DB-4D05-B5CE-3BC54E9A1B67}" type="presOf" srcId="{90C3332E-29B1-4D5E-90D6-AE5811C14949}" destId="{5DF42602-F3FF-49C7-A0C2-F3E1E1537B57}" srcOrd="0" destOrd="0" presId="urn:microsoft.com/office/officeart/2005/8/layout/process4"/>
    <dgm:cxn modelId="{6FC87EFB-4B97-47FC-BDB2-2DFB8CDBC38E}" srcId="{E7A3CDA7-03DF-490C-BBC3-ABA3344C333F}" destId="{7530BB1B-93EC-46E7-9805-3E908CE7EA61}" srcOrd="0" destOrd="0" parTransId="{943B28A5-087E-48F8-A4FB-0D61C5793800}" sibTransId="{1E9DCA64-E895-407C-8807-D9EF8AEA4E77}"/>
    <dgm:cxn modelId="{5CB4AA5F-633C-4722-BBF2-A0BDA905F030}" type="presParOf" srcId="{5024AE18-FAF6-4E0A-BBD4-33DBFD85D2D0}" destId="{57FA992E-9F42-47D8-B120-9F563881AB5B}" srcOrd="0" destOrd="0" presId="urn:microsoft.com/office/officeart/2005/8/layout/process4"/>
    <dgm:cxn modelId="{A303254B-D15F-44B1-8B6B-F039150A8C1D}" type="presParOf" srcId="{57FA992E-9F42-47D8-B120-9F563881AB5B}" destId="{9A6F3662-C6A2-4E4F-98DF-1A4706EDB914}" srcOrd="0" destOrd="0" presId="urn:microsoft.com/office/officeart/2005/8/layout/process4"/>
    <dgm:cxn modelId="{C6306DF2-F712-4A26-9160-5686F6BA564D}" type="presParOf" srcId="{57FA992E-9F42-47D8-B120-9F563881AB5B}" destId="{31EE1652-8697-4193-86D9-298031135153}" srcOrd="1" destOrd="0" presId="urn:microsoft.com/office/officeart/2005/8/layout/process4"/>
    <dgm:cxn modelId="{F7FED3B2-245B-4DC9-8A45-1E628418FAF4}" type="presParOf" srcId="{57FA992E-9F42-47D8-B120-9F563881AB5B}" destId="{97017639-9D40-4F9C-A370-804786474348}" srcOrd="2" destOrd="0" presId="urn:microsoft.com/office/officeart/2005/8/layout/process4"/>
    <dgm:cxn modelId="{87AF1DF3-4E52-48D5-BB24-6B3786BC9509}" type="presParOf" srcId="{97017639-9D40-4F9C-A370-804786474348}" destId="{5A9E70AF-0CAA-4AB8-9E91-1D32FFEA0834}" srcOrd="0" destOrd="0" presId="urn:microsoft.com/office/officeart/2005/8/layout/process4"/>
    <dgm:cxn modelId="{7C26BDF6-ED12-4DBD-8D6E-597459BC2012}" type="presParOf" srcId="{5024AE18-FAF6-4E0A-BBD4-33DBFD85D2D0}" destId="{013D27AF-4DBA-4857-BA3A-440B9A888F2F}" srcOrd="1" destOrd="0" presId="urn:microsoft.com/office/officeart/2005/8/layout/process4"/>
    <dgm:cxn modelId="{401B7D76-18C7-4E82-8F3F-292C54346BD1}" type="presParOf" srcId="{5024AE18-FAF6-4E0A-BBD4-33DBFD85D2D0}" destId="{148F89B0-FC8C-41DF-BDFD-C426B8657263}" srcOrd="2" destOrd="0" presId="urn:microsoft.com/office/officeart/2005/8/layout/process4"/>
    <dgm:cxn modelId="{7011278D-F905-40D5-8754-6B0E9A3D04A5}" type="presParOf" srcId="{148F89B0-FC8C-41DF-BDFD-C426B8657263}" destId="{BF4B4A95-7E22-4F0A-9B83-17DDB01CB440}" srcOrd="0" destOrd="0" presId="urn:microsoft.com/office/officeart/2005/8/layout/process4"/>
    <dgm:cxn modelId="{D0DC4BF7-65D2-42A5-8A60-F7E854999C69}" type="presParOf" srcId="{148F89B0-FC8C-41DF-BDFD-C426B8657263}" destId="{4313EF2A-C052-476B-8FA3-669658A4678B}" srcOrd="1" destOrd="0" presId="urn:microsoft.com/office/officeart/2005/8/layout/process4"/>
    <dgm:cxn modelId="{F50087A9-C469-4DD0-A5B8-1C4BCA46D1D5}" type="presParOf" srcId="{148F89B0-FC8C-41DF-BDFD-C426B8657263}" destId="{C2C5CA13-6C07-4CE3-B660-FA8E92A7235E}" srcOrd="2" destOrd="0" presId="urn:microsoft.com/office/officeart/2005/8/layout/process4"/>
    <dgm:cxn modelId="{5DBCF642-7653-463C-AE26-EB2D4B0D7E6E}" type="presParOf" srcId="{C2C5CA13-6C07-4CE3-B660-FA8E92A7235E}" destId="{5DF42602-F3FF-49C7-A0C2-F3E1E1537B57}" srcOrd="0" destOrd="0" presId="urn:microsoft.com/office/officeart/2005/8/layout/process4"/>
    <dgm:cxn modelId="{52E42B94-202A-41F3-AE94-9B560D13F17A}" type="presParOf" srcId="{5024AE18-FAF6-4E0A-BBD4-33DBFD85D2D0}" destId="{E952F342-2471-444F-AA07-D80F60A5D75C}" srcOrd="3" destOrd="0" presId="urn:microsoft.com/office/officeart/2005/8/layout/process4"/>
    <dgm:cxn modelId="{C56FDAAD-8F87-49F0-89A0-83F39D57E84E}" type="presParOf" srcId="{5024AE18-FAF6-4E0A-BBD4-33DBFD85D2D0}" destId="{E60D08F5-C787-4222-A100-0BA1358473D0}" srcOrd="4" destOrd="0" presId="urn:microsoft.com/office/officeart/2005/8/layout/process4"/>
    <dgm:cxn modelId="{0D5276AB-E899-4D26-976E-ED8DF8776EFB}" type="presParOf" srcId="{E60D08F5-C787-4222-A100-0BA1358473D0}" destId="{005AC388-C6B4-4DC6-9FC8-073693D582D9}" srcOrd="0" destOrd="0" presId="urn:microsoft.com/office/officeart/2005/8/layout/process4"/>
    <dgm:cxn modelId="{41A6986A-B190-4409-9021-20E30CC8F3C2}" type="presParOf" srcId="{E60D08F5-C787-4222-A100-0BA1358473D0}" destId="{72F5E87A-713C-4808-947C-7BCF08B035AB}" srcOrd="1" destOrd="0" presId="urn:microsoft.com/office/officeart/2005/8/layout/process4"/>
    <dgm:cxn modelId="{93C1ED9D-F3C4-4140-8994-0874DC14516C}" type="presParOf" srcId="{E60D08F5-C787-4222-A100-0BA1358473D0}" destId="{F45CB8CC-FC09-467F-AF2E-C402CFEEDDBF}" srcOrd="2" destOrd="0" presId="urn:microsoft.com/office/officeart/2005/8/layout/process4"/>
    <dgm:cxn modelId="{F11F45C5-3AE0-4B1F-97AE-A63325B2111C}" type="presParOf" srcId="{F45CB8CC-FC09-467F-AF2E-C402CFEEDDBF}" destId="{BAD28EF8-D161-4BF0-B81B-C1B85D52F10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A3CDA7-03DF-490C-BBC3-ABA3344C333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530BB1B-93EC-46E7-9805-3E908CE7EA61}">
      <dgm:prSet phldrT="[Texte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943B28A5-087E-48F8-A4FB-0D61C5793800}" type="parTrans" cxnId="{6FC87EFB-4B97-47FC-BDB2-2DFB8CDBC38E}">
      <dgm:prSet/>
      <dgm:spPr/>
      <dgm:t>
        <a:bodyPr/>
        <a:lstStyle/>
        <a:p>
          <a:endParaRPr lang="fr-FR"/>
        </a:p>
      </dgm:t>
    </dgm:pt>
    <dgm:pt modelId="{1E9DCA64-E895-407C-8807-D9EF8AEA4E77}" type="sibTrans" cxnId="{6FC87EFB-4B97-47FC-BDB2-2DFB8CDBC38E}">
      <dgm:prSet/>
      <dgm:spPr/>
      <dgm:t>
        <a:bodyPr/>
        <a:lstStyle/>
        <a:p>
          <a:endParaRPr lang="fr-FR"/>
        </a:p>
      </dgm:t>
    </dgm:pt>
    <dgm:pt modelId="{AC4B232F-8131-40C2-AA06-0EC1F9167261}">
      <dgm:prSet phldrT="[Texte]" custT="1"/>
      <dgm:spPr>
        <a:ln>
          <a:noFill/>
        </a:ln>
      </dgm:spPr>
      <dgm:t>
        <a:bodyPr/>
        <a:lstStyle/>
        <a:p>
          <a:pPr algn="just"/>
          <a:r>
            <a:rPr lang="en-US" sz="1600" dirty="0">
              <a:latin typeface="Baskerville Old Face" panose="02020602080505020303" pitchFamily="18" charset="0"/>
            </a:rPr>
            <a:t>The EU4PSL project aims to improve the business environment in Libya in order to generate economic growth and employment opportunities, especially for youth and women
</a:t>
          </a:r>
          <a:endParaRPr lang="fr-FR" sz="1600" dirty="0"/>
        </a:p>
      </dgm:t>
    </dgm:pt>
    <dgm:pt modelId="{85CE40EB-539E-48C0-BEAD-3B7E6F4B5D41}" type="parTrans" cxnId="{BFB4723A-7590-435D-88D6-A9799EF1B567}">
      <dgm:prSet/>
      <dgm:spPr/>
      <dgm:t>
        <a:bodyPr/>
        <a:lstStyle/>
        <a:p>
          <a:endParaRPr lang="fr-FR"/>
        </a:p>
      </dgm:t>
    </dgm:pt>
    <dgm:pt modelId="{6B401EFA-B203-45DA-B935-424656E13D78}" type="sibTrans" cxnId="{BFB4723A-7590-435D-88D6-A9799EF1B567}">
      <dgm:prSet/>
      <dgm:spPr/>
      <dgm:t>
        <a:bodyPr/>
        <a:lstStyle/>
        <a:p>
          <a:endParaRPr lang="fr-FR"/>
        </a:p>
      </dgm:t>
    </dgm:pt>
    <dgm:pt modelId="{2C26CC8D-F210-412E-9A72-7B1EE31B1E70}">
      <dgm:prSet phldrT="[Texte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dirty="0">
            <a:latin typeface="Baskerville Old Face" panose="02020602080505020303" pitchFamily="18" charset="0"/>
          </a:endParaRPr>
        </a:p>
      </dgm:t>
    </dgm:pt>
    <dgm:pt modelId="{108EEED9-4497-4502-B58F-4AF00C66B3CB}" type="parTrans" cxnId="{5FAAF672-10D3-4468-911F-8E7199AD97D5}">
      <dgm:prSet/>
      <dgm:spPr/>
      <dgm:t>
        <a:bodyPr/>
        <a:lstStyle/>
        <a:p>
          <a:endParaRPr lang="fr-FR"/>
        </a:p>
      </dgm:t>
    </dgm:pt>
    <dgm:pt modelId="{5E423292-DB86-4CA8-A605-C905EC29CC28}" type="sibTrans" cxnId="{5FAAF672-10D3-4468-911F-8E7199AD97D5}">
      <dgm:prSet/>
      <dgm:spPr/>
      <dgm:t>
        <a:bodyPr/>
        <a:lstStyle/>
        <a:p>
          <a:endParaRPr lang="fr-FR"/>
        </a:p>
      </dgm:t>
    </dgm:pt>
    <dgm:pt modelId="{90C3332E-29B1-4D5E-90D6-AE5811C14949}">
      <dgm:prSet phldrT="[Texte]" custT="1"/>
      <dgm:spPr>
        <a:ln>
          <a:noFill/>
        </a:ln>
      </dgm:spPr>
      <dgm:t>
        <a:bodyPr/>
        <a:lstStyle/>
        <a:p>
          <a:pPr algn="just"/>
          <a:r>
            <a:rPr lang="en-US" sz="1600" dirty="0">
              <a:latin typeface="Baskerville Old Face" panose="02020602080505020303" pitchFamily="18" charset="0"/>
            </a:rPr>
            <a:t>Within the framework of the second axis, Expertise France accompanies and finances 6 civil society organizations that support women entrepreneurs, 12 women have received a grant of € 5000 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C6AEC78B-594D-4A5C-8E9A-D87352EA2C50}" type="parTrans" cxnId="{E1EC13B4-1E1A-44F8-9CF0-235FCA22E5CE}">
      <dgm:prSet/>
      <dgm:spPr/>
      <dgm:t>
        <a:bodyPr/>
        <a:lstStyle/>
        <a:p>
          <a:endParaRPr lang="fr-FR"/>
        </a:p>
      </dgm:t>
    </dgm:pt>
    <dgm:pt modelId="{1CA8D6C5-1152-445B-B8F0-0981D5242533}" type="sibTrans" cxnId="{E1EC13B4-1E1A-44F8-9CF0-235FCA22E5CE}">
      <dgm:prSet/>
      <dgm:spPr/>
      <dgm:t>
        <a:bodyPr/>
        <a:lstStyle/>
        <a:p>
          <a:endParaRPr lang="fr-FR"/>
        </a:p>
      </dgm:t>
    </dgm:pt>
    <dgm:pt modelId="{BCF560C1-8BCB-4676-96A0-00C02E2E1D1C}">
      <dgm:prSet custT="1"/>
      <dgm:spPr/>
      <dgm:t>
        <a:bodyPr/>
        <a:lstStyle/>
        <a:p>
          <a:endParaRPr lang="fr-FR" sz="1200" dirty="0">
            <a:latin typeface="Baskerville Old Face" panose="02020602080505020303" pitchFamily="18" charset="0"/>
          </a:endParaRPr>
        </a:p>
      </dgm:t>
    </dgm:pt>
    <dgm:pt modelId="{B613B06A-8434-4EFD-B05F-AE9594EBF45C}" type="parTrans" cxnId="{291CE436-05F5-4FE5-BC33-A47DD622A0CB}">
      <dgm:prSet/>
      <dgm:spPr/>
      <dgm:t>
        <a:bodyPr/>
        <a:lstStyle/>
        <a:p>
          <a:endParaRPr lang="fr-FR"/>
        </a:p>
      </dgm:t>
    </dgm:pt>
    <dgm:pt modelId="{8957F518-15E6-4BC5-BB55-E8F66AB3DC88}" type="sibTrans" cxnId="{291CE436-05F5-4FE5-BC33-A47DD622A0CB}">
      <dgm:prSet/>
      <dgm:spPr/>
      <dgm:t>
        <a:bodyPr/>
        <a:lstStyle/>
        <a:p>
          <a:endParaRPr lang="fr-FR"/>
        </a:p>
      </dgm:t>
    </dgm:pt>
    <dgm:pt modelId="{B2BD9602-C61C-4329-87B8-9E44D9F4795A}" type="pres">
      <dgm:prSet presAssocID="{E7A3CDA7-03DF-490C-BBC3-ABA3344C333F}" presName="Name0" presStyleCnt="0">
        <dgm:presLayoutVars>
          <dgm:dir/>
          <dgm:animLvl val="lvl"/>
          <dgm:resizeHandles val="exact"/>
        </dgm:presLayoutVars>
      </dgm:prSet>
      <dgm:spPr/>
    </dgm:pt>
    <dgm:pt modelId="{6972E25A-65D3-4F34-976D-B3910295EB7F}" type="pres">
      <dgm:prSet presAssocID="{2C26CC8D-F210-412E-9A72-7B1EE31B1E70}" presName="boxAndChildren" presStyleCnt="0"/>
      <dgm:spPr/>
    </dgm:pt>
    <dgm:pt modelId="{015717E4-EF04-4D58-ADA3-937E46E435AD}" type="pres">
      <dgm:prSet presAssocID="{2C26CC8D-F210-412E-9A72-7B1EE31B1E70}" presName="parentTextBox" presStyleLbl="node1" presStyleIdx="0" presStyleCnt="2"/>
      <dgm:spPr/>
    </dgm:pt>
    <dgm:pt modelId="{072FA15D-15ED-42DD-AB6E-3F9D13AB1E60}" type="pres">
      <dgm:prSet presAssocID="{2C26CC8D-F210-412E-9A72-7B1EE31B1E70}" presName="entireBox" presStyleLbl="node1" presStyleIdx="0" presStyleCnt="2"/>
      <dgm:spPr/>
    </dgm:pt>
    <dgm:pt modelId="{FCB00A8D-92F9-4E98-856D-113EC25805A1}" type="pres">
      <dgm:prSet presAssocID="{2C26CC8D-F210-412E-9A72-7B1EE31B1E70}" presName="descendantBox" presStyleCnt="0"/>
      <dgm:spPr/>
    </dgm:pt>
    <dgm:pt modelId="{E09FD1E2-2A9A-487A-A006-134B50360307}" type="pres">
      <dgm:prSet presAssocID="{90C3332E-29B1-4D5E-90D6-AE5811C14949}" presName="childTextBox" presStyleLbl="fgAccFollowNode1" presStyleIdx="0" presStyleCnt="3" custScaleX="2000000" custScaleY="151552" custLinFactNeighborY="-38980">
        <dgm:presLayoutVars>
          <dgm:bulletEnabled val="1"/>
        </dgm:presLayoutVars>
      </dgm:prSet>
      <dgm:spPr/>
    </dgm:pt>
    <dgm:pt modelId="{1DB8508D-F954-497A-9B09-AC7E490AA0B3}" type="pres">
      <dgm:prSet presAssocID="{BCF560C1-8BCB-4676-96A0-00C02E2E1D1C}" presName="childTextBox" presStyleLbl="fgAccFollowNode1" presStyleIdx="1" presStyleCnt="3">
        <dgm:presLayoutVars>
          <dgm:bulletEnabled val="1"/>
        </dgm:presLayoutVars>
      </dgm:prSet>
      <dgm:spPr/>
    </dgm:pt>
    <dgm:pt modelId="{3592F5C5-F4C9-4717-9D2D-14C8B66C5FC5}" type="pres">
      <dgm:prSet presAssocID="{1E9DCA64-E895-407C-8807-D9EF8AEA4E77}" presName="sp" presStyleCnt="0"/>
      <dgm:spPr/>
    </dgm:pt>
    <dgm:pt modelId="{428A9DA1-AEA1-4292-878A-9FDD177C8B9E}" type="pres">
      <dgm:prSet presAssocID="{7530BB1B-93EC-46E7-9805-3E908CE7EA61}" presName="arrowAndChildren" presStyleCnt="0"/>
      <dgm:spPr/>
    </dgm:pt>
    <dgm:pt modelId="{01F3C8E4-5656-447D-9A95-E4D2F25603DC}" type="pres">
      <dgm:prSet presAssocID="{7530BB1B-93EC-46E7-9805-3E908CE7EA61}" presName="parentTextArrow" presStyleLbl="node1" presStyleIdx="0" presStyleCnt="2"/>
      <dgm:spPr/>
    </dgm:pt>
    <dgm:pt modelId="{9DFBA29E-253E-435F-B709-32B5EF3916A3}" type="pres">
      <dgm:prSet presAssocID="{7530BB1B-93EC-46E7-9805-3E908CE7EA61}" presName="arrow" presStyleLbl="node1" presStyleIdx="1" presStyleCnt="2"/>
      <dgm:spPr/>
    </dgm:pt>
    <dgm:pt modelId="{5F733BC7-6157-4499-AC46-C511D3EEB3E1}" type="pres">
      <dgm:prSet presAssocID="{7530BB1B-93EC-46E7-9805-3E908CE7EA61}" presName="descendantArrow" presStyleCnt="0"/>
      <dgm:spPr/>
    </dgm:pt>
    <dgm:pt modelId="{DCD741F1-75E5-4624-9A93-7C4AD53D1AC2}" type="pres">
      <dgm:prSet presAssocID="{AC4B232F-8131-40C2-AA06-0EC1F9167261}" presName="childTextArrow" presStyleLbl="fgAccFollowNode1" presStyleIdx="2" presStyleCnt="3" custScaleY="170086" custLinFactNeighborY="-60769">
        <dgm:presLayoutVars>
          <dgm:bulletEnabled val="1"/>
        </dgm:presLayoutVars>
      </dgm:prSet>
      <dgm:spPr/>
    </dgm:pt>
  </dgm:ptLst>
  <dgm:cxnLst>
    <dgm:cxn modelId="{BBCCC90C-52A1-4929-B801-CC90D596F35E}" type="presOf" srcId="{E7A3CDA7-03DF-490C-BBC3-ABA3344C333F}" destId="{B2BD9602-C61C-4329-87B8-9E44D9F4795A}" srcOrd="0" destOrd="0" presId="urn:microsoft.com/office/officeart/2005/8/layout/process4"/>
    <dgm:cxn modelId="{ECAA3B15-E141-40F6-BDC6-B5A45B132248}" type="presOf" srcId="{BCF560C1-8BCB-4676-96A0-00C02E2E1D1C}" destId="{1DB8508D-F954-497A-9B09-AC7E490AA0B3}" srcOrd="0" destOrd="0" presId="urn:microsoft.com/office/officeart/2005/8/layout/process4"/>
    <dgm:cxn modelId="{291CE436-05F5-4FE5-BC33-A47DD622A0CB}" srcId="{2C26CC8D-F210-412E-9A72-7B1EE31B1E70}" destId="{BCF560C1-8BCB-4676-96A0-00C02E2E1D1C}" srcOrd="1" destOrd="0" parTransId="{B613B06A-8434-4EFD-B05F-AE9594EBF45C}" sibTransId="{8957F518-15E6-4BC5-BB55-E8F66AB3DC88}"/>
    <dgm:cxn modelId="{BEC53739-D0E3-4B0B-9C8A-D501F50F9D94}" type="presOf" srcId="{AC4B232F-8131-40C2-AA06-0EC1F9167261}" destId="{DCD741F1-75E5-4624-9A93-7C4AD53D1AC2}" srcOrd="0" destOrd="0" presId="urn:microsoft.com/office/officeart/2005/8/layout/process4"/>
    <dgm:cxn modelId="{BFB4723A-7590-435D-88D6-A9799EF1B567}" srcId="{7530BB1B-93EC-46E7-9805-3E908CE7EA61}" destId="{AC4B232F-8131-40C2-AA06-0EC1F9167261}" srcOrd="0" destOrd="0" parTransId="{85CE40EB-539E-48C0-BEAD-3B7E6F4B5D41}" sibTransId="{6B401EFA-B203-45DA-B935-424656E13D78}"/>
    <dgm:cxn modelId="{871E476E-2FDB-4A99-9E7E-029B586B4B97}" type="presOf" srcId="{2C26CC8D-F210-412E-9A72-7B1EE31B1E70}" destId="{015717E4-EF04-4D58-ADA3-937E46E435AD}" srcOrd="0" destOrd="0" presId="urn:microsoft.com/office/officeart/2005/8/layout/process4"/>
    <dgm:cxn modelId="{5FAAF672-10D3-4468-911F-8E7199AD97D5}" srcId="{E7A3CDA7-03DF-490C-BBC3-ABA3344C333F}" destId="{2C26CC8D-F210-412E-9A72-7B1EE31B1E70}" srcOrd="1" destOrd="0" parTransId="{108EEED9-4497-4502-B58F-4AF00C66B3CB}" sibTransId="{5E423292-DB86-4CA8-A605-C905EC29CC28}"/>
    <dgm:cxn modelId="{1232297D-DB83-4007-9095-AF58C7D76627}" type="presOf" srcId="{2C26CC8D-F210-412E-9A72-7B1EE31B1E70}" destId="{072FA15D-15ED-42DD-AB6E-3F9D13AB1E60}" srcOrd="1" destOrd="0" presId="urn:microsoft.com/office/officeart/2005/8/layout/process4"/>
    <dgm:cxn modelId="{A877BD86-73FA-4A0C-B9E4-AB67A96BA7BD}" type="presOf" srcId="{7530BB1B-93EC-46E7-9805-3E908CE7EA61}" destId="{9DFBA29E-253E-435F-B709-32B5EF3916A3}" srcOrd="1" destOrd="0" presId="urn:microsoft.com/office/officeart/2005/8/layout/process4"/>
    <dgm:cxn modelId="{E1EC13B4-1E1A-44F8-9CF0-235FCA22E5CE}" srcId="{2C26CC8D-F210-412E-9A72-7B1EE31B1E70}" destId="{90C3332E-29B1-4D5E-90D6-AE5811C14949}" srcOrd="0" destOrd="0" parTransId="{C6AEC78B-594D-4A5C-8E9A-D87352EA2C50}" sibTransId="{1CA8D6C5-1152-445B-B8F0-0981D5242533}"/>
    <dgm:cxn modelId="{D997BCDF-0C60-4C00-8177-44046D346866}" type="presOf" srcId="{90C3332E-29B1-4D5E-90D6-AE5811C14949}" destId="{E09FD1E2-2A9A-487A-A006-134B50360307}" srcOrd="0" destOrd="0" presId="urn:microsoft.com/office/officeart/2005/8/layout/process4"/>
    <dgm:cxn modelId="{6FC87EFB-4B97-47FC-BDB2-2DFB8CDBC38E}" srcId="{E7A3CDA7-03DF-490C-BBC3-ABA3344C333F}" destId="{7530BB1B-93EC-46E7-9805-3E908CE7EA61}" srcOrd="0" destOrd="0" parTransId="{943B28A5-087E-48F8-A4FB-0D61C5793800}" sibTransId="{1E9DCA64-E895-407C-8807-D9EF8AEA4E77}"/>
    <dgm:cxn modelId="{5F062FFC-A935-48C0-BF44-7A73112AB399}" type="presOf" srcId="{7530BB1B-93EC-46E7-9805-3E908CE7EA61}" destId="{01F3C8E4-5656-447D-9A95-E4D2F25603DC}" srcOrd="0" destOrd="0" presId="urn:microsoft.com/office/officeart/2005/8/layout/process4"/>
    <dgm:cxn modelId="{5B237986-5FC7-4DE9-950D-53C48A993569}" type="presParOf" srcId="{B2BD9602-C61C-4329-87B8-9E44D9F4795A}" destId="{6972E25A-65D3-4F34-976D-B3910295EB7F}" srcOrd="0" destOrd="0" presId="urn:microsoft.com/office/officeart/2005/8/layout/process4"/>
    <dgm:cxn modelId="{043D3AD1-8795-46B7-A409-702DF364AA89}" type="presParOf" srcId="{6972E25A-65D3-4F34-976D-B3910295EB7F}" destId="{015717E4-EF04-4D58-ADA3-937E46E435AD}" srcOrd="0" destOrd="0" presId="urn:microsoft.com/office/officeart/2005/8/layout/process4"/>
    <dgm:cxn modelId="{A2523D0B-8CF3-4A09-BB9B-4E0EC81A4445}" type="presParOf" srcId="{6972E25A-65D3-4F34-976D-B3910295EB7F}" destId="{072FA15D-15ED-42DD-AB6E-3F9D13AB1E60}" srcOrd="1" destOrd="0" presId="urn:microsoft.com/office/officeart/2005/8/layout/process4"/>
    <dgm:cxn modelId="{8E317981-8962-4011-B8A0-819BCB9DFC3A}" type="presParOf" srcId="{6972E25A-65D3-4F34-976D-B3910295EB7F}" destId="{FCB00A8D-92F9-4E98-856D-113EC25805A1}" srcOrd="2" destOrd="0" presId="urn:microsoft.com/office/officeart/2005/8/layout/process4"/>
    <dgm:cxn modelId="{57904F4C-1D36-447E-9DB4-F2C3F09FD73C}" type="presParOf" srcId="{FCB00A8D-92F9-4E98-856D-113EC25805A1}" destId="{E09FD1E2-2A9A-487A-A006-134B50360307}" srcOrd="0" destOrd="0" presId="urn:microsoft.com/office/officeart/2005/8/layout/process4"/>
    <dgm:cxn modelId="{E3794739-F645-4B4B-A677-49661C4B408D}" type="presParOf" srcId="{FCB00A8D-92F9-4E98-856D-113EC25805A1}" destId="{1DB8508D-F954-497A-9B09-AC7E490AA0B3}" srcOrd="1" destOrd="0" presId="urn:microsoft.com/office/officeart/2005/8/layout/process4"/>
    <dgm:cxn modelId="{9A0414E0-3AC1-4A64-B5F3-29AE9FF39846}" type="presParOf" srcId="{B2BD9602-C61C-4329-87B8-9E44D9F4795A}" destId="{3592F5C5-F4C9-4717-9D2D-14C8B66C5FC5}" srcOrd="1" destOrd="0" presId="urn:microsoft.com/office/officeart/2005/8/layout/process4"/>
    <dgm:cxn modelId="{A8141ADD-461D-48B5-AFF6-50D2A87D65C0}" type="presParOf" srcId="{B2BD9602-C61C-4329-87B8-9E44D9F4795A}" destId="{428A9DA1-AEA1-4292-878A-9FDD177C8B9E}" srcOrd="2" destOrd="0" presId="urn:microsoft.com/office/officeart/2005/8/layout/process4"/>
    <dgm:cxn modelId="{F934C9B7-A92E-40B0-A8F8-F1D436882EA1}" type="presParOf" srcId="{428A9DA1-AEA1-4292-878A-9FDD177C8B9E}" destId="{01F3C8E4-5656-447D-9A95-E4D2F25603DC}" srcOrd="0" destOrd="0" presId="urn:microsoft.com/office/officeart/2005/8/layout/process4"/>
    <dgm:cxn modelId="{7ED252BA-3F87-49CE-AAB2-B6DD2C8F164E}" type="presParOf" srcId="{428A9DA1-AEA1-4292-878A-9FDD177C8B9E}" destId="{9DFBA29E-253E-435F-B709-32B5EF3916A3}" srcOrd="1" destOrd="0" presId="urn:microsoft.com/office/officeart/2005/8/layout/process4"/>
    <dgm:cxn modelId="{A6E9D59C-02D2-489A-AFB2-F2C9A0A98EB8}" type="presParOf" srcId="{428A9DA1-AEA1-4292-878A-9FDD177C8B9E}" destId="{5F733BC7-6157-4499-AC46-C511D3EEB3E1}" srcOrd="2" destOrd="0" presId="urn:microsoft.com/office/officeart/2005/8/layout/process4"/>
    <dgm:cxn modelId="{B91F9708-D3FA-45E1-B5B1-706032E3BEAA}" type="presParOf" srcId="{5F733BC7-6157-4499-AC46-C511D3EEB3E1}" destId="{DCD741F1-75E5-4624-9A93-7C4AD53D1AC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7A3CDA7-03DF-490C-BBC3-ABA3344C333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530BB1B-93EC-46E7-9805-3E908CE7EA61}">
      <dgm:prSet phldrT="[Texte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943B28A5-087E-48F8-A4FB-0D61C5793800}" type="parTrans" cxnId="{6FC87EFB-4B97-47FC-BDB2-2DFB8CDBC38E}">
      <dgm:prSet/>
      <dgm:spPr/>
      <dgm:t>
        <a:bodyPr/>
        <a:lstStyle/>
        <a:p>
          <a:endParaRPr lang="fr-FR"/>
        </a:p>
      </dgm:t>
    </dgm:pt>
    <dgm:pt modelId="{1E9DCA64-E895-407C-8807-D9EF8AEA4E77}" type="sibTrans" cxnId="{6FC87EFB-4B97-47FC-BDB2-2DFB8CDBC38E}">
      <dgm:prSet/>
      <dgm:spPr/>
      <dgm:t>
        <a:bodyPr/>
        <a:lstStyle/>
        <a:p>
          <a:endParaRPr lang="fr-FR"/>
        </a:p>
      </dgm:t>
    </dgm:pt>
    <dgm:pt modelId="{AC4B232F-8131-40C2-AA06-0EC1F9167261}">
      <dgm:prSet phldrT="[Texte]" custT="1"/>
      <dgm:spPr>
        <a:ln>
          <a:noFill/>
        </a:ln>
      </dgm:spPr>
      <dgm:t>
        <a:bodyPr/>
        <a:lstStyle/>
        <a:p>
          <a:pPr algn="just"/>
          <a:endParaRPr lang="en-US" sz="1600" dirty="0">
            <a:latin typeface="Baskerville Old Face" panose="02020602080505020303" pitchFamily="18" charset="0"/>
          </a:endParaRPr>
        </a:p>
        <a:p>
          <a:pPr algn="just"/>
          <a:r>
            <a:rPr lang="en-US" sz="1600" dirty="0">
              <a:latin typeface="Baskerville Old Face" panose="02020602080505020303" pitchFamily="18" charset="0"/>
            </a:rPr>
            <a:t>The </a:t>
          </a:r>
          <a:r>
            <a:rPr lang="en-US" sz="1600" dirty="0" err="1">
              <a:latin typeface="Baskerville Old Face" panose="02020602080505020303" pitchFamily="18" charset="0"/>
            </a:rPr>
            <a:t>Raqam</a:t>
          </a:r>
          <a:r>
            <a:rPr lang="en-US" sz="1600" dirty="0">
              <a:latin typeface="Baskerville Old Face" panose="02020602080505020303" pitchFamily="18" charset="0"/>
            </a:rPr>
            <a:t>-e project aims to foster the economic integration of youth and women through the creation of code schools in Libya
</a:t>
          </a:r>
          <a:endParaRPr lang="fr-FR" sz="1600" dirty="0"/>
        </a:p>
      </dgm:t>
    </dgm:pt>
    <dgm:pt modelId="{85CE40EB-539E-48C0-BEAD-3B7E6F4B5D41}" type="parTrans" cxnId="{BFB4723A-7590-435D-88D6-A9799EF1B567}">
      <dgm:prSet/>
      <dgm:spPr/>
      <dgm:t>
        <a:bodyPr/>
        <a:lstStyle/>
        <a:p>
          <a:endParaRPr lang="fr-FR"/>
        </a:p>
      </dgm:t>
    </dgm:pt>
    <dgm:pt modelId="{6B401EFA-B203-45DA-B935-424656E13D78}" type="sibTrans" cxnId="{BFB4723A-7590-435D-88D6-A9799EF1B567}">
      <dgm:prSet/>
      <dgm:spPr/>
      <dgm:t>
        <a:bodyPr/>
        <a:lstStyle/>
        <a:p>
          <a:endParaRPr lang="fr-FR"/>
        </a:p>
      </dgm:t>
    </dgm:pt>
    <dgm:pt modelId="{2C26CC8D-F210-412E-9A72-7B1EE31B1E70}">
      <dgm:prSet phldrT="[Texte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dirty="0">
            <a:latin typeface="Baskerville Old Face" panose="02020602080505020303" pitchFamily="18" charset="0"/>
          </a:endParaRPr>
        </a:p>
      </dgm:t>
    </dgm:pt>
    <dgm:pt modelId="{108EEED9-4497-4502-B58F-4AF00C66B3CB}" type="parTrans" cxnId="{5FAAF672-10D3-4468-911F-8E7199AD97D5}">
      <dgm:prSet/>
      <dgm:spPr/>
      <dgm:t>
        <a:bodyPr/>
        <a:lstStyle/>
        <a:p>
          <a:endParaRPr lang="fr-FR"/>
        </a:p>
      </dgm:t>
    </dgm:pt>
    <dgm:pt modelId="{5E423292-DB86-4CA8-A605-C905EC29CC28}" type="sibTrans" cxnId="{5FAAF672-10D3-4468-911F-8E7199AD97D5}">
      <dgm:prSet/>
      <dgm:spPr/>
      <dgm:t>
        <a:bodyPr/>
        <a:lstStyle/>
        <a:p>
          <a:endParaRPr lang="fr-FR"/>
        </a:p>
      </dgm:t>
    </dgm:pt>
    <dgm:pt modelId="{90C3332E-29B1-4D5E-90D6-AE5811C14949}">
      <dgm:prSet phldrT="[Texte]" custT="1"/>
      <dgm:spPr>
        <a:ln>
          <a:noFill/>
        </a:ln>
      </dgm:spPr>
      <dgm:t>
        <a:bodyPr/>
        <a:lstStyle/>
        <a:p>
          <a:pPr algn="just"/>
          <a:endParaRPr lang="en-US" sz="1600" dirty="0">
            <a:latin typeface="Baskerville Old Face" panose="02020602080505020303" pitchFamily="18" charset="0"/>
          </a:endParaRPr>
        </a:p>
        <a:p>
          <a:pPr algn="just"/>
          <a:r>
            <a:rPr lang="en-US" sz="1600" dirty="0">
              <a:latin typeface="Baskerville Old Face" panose="02020602080505020303" pitchFamily="18" charset="0"/>
            </a:rPr>
            <a:t>One of </a:t>
          </a:r>
          <a:r>
            <a:rPr lang="en-US" sz="1600" dirty="0" err="1">
              <a:latin typeface="Baskerville Old Face" panose="02020602080505020303" pitchFamily="18" charset="0"/>
            </a:rPr>
            <a:t>Raqam</a:t>
          </a:r>
          <a:r>
            <a:rPr lang="en-US" sz="1600" dirty="0">
              <a:latin typeface="Baskerville Old Face" panose="02020602080505020303" pitchFamily="18" charset="0"/>
            </a:rPr>
            <a:t>-e's project activities supports and empowers women by encouraging them to explore a wider variety of jobs related to new technologies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C6AEC78B-594D-4A5C-8E9A-D87352EA2C50}" type="parTrans" cxnId="{E1EC13B4-1E1A-44F8-9CF0-235FCA22E5CE}">
      <dgm:prSet/>
      <dgm:spPr/>
      <dgm:t>
        <a:bodyPr/>
        <a:lstStyle/>
        <a:p>
          <a:endParaRPr lang="fr-FR"/>
        </a:p>
      </dgm:t>
    </dgm:pt>
    <dgm:pt modelId="{1CA8D6C5-1152-445B-B8F0-0981D5242533}" type="sibTrans" cxnId="{E1EC13B4-1E1A-44F8-9CF0-235FCA22E5CE}">
      <dgm:prSet/>
      <dgm:spPr/>
      <dgm:t>
        <a:bodyPr/>
        <a:lstStyle/>
        <a:p>
          <a:endParaRPr lang="fr-FR"/>
        </a:p>
      </dgm:t>
    </dgm:pt>
    <dgm:pt modelId="{BCF560C1-8BCB-4676-96A0-00C02E2E1D1C}">
      <dgm:prSet custT="1"/>
      <dgm:spPr/>
      <dgm:t>
        <a:bodyPr/>
        <a:lstStyle/>
        <a:p>
          <a:endParaRPr lang="fr-FR" sz="1200" dirty="0">
            <a:latin typeface="Baskerville Old Face" panose="02020602080505020303" pitchFamily="18" charset="0"/>
          </a:endParaRPr>
        </a:p>
      </dgm:t>
    </dgm:pt>
    <dgm:pt modelId="{B613B06A-8434-4EFD-B05F-AE9594EBF45C}" type="parTrans" cxnId="{291CE436-05F5-4FE5-BC33-A47DD622A0CB}">
      <dgm:prSet/>
      <dgm:spPr/>
      <dgm:t>
        <a:bodyPr/>
        <a:lstStyle/>
        <a:p>
          <a:endParaRPr lang="fr-FR"/>
        </a:p>
      </dgm:t>
    </dgm:pt>
    <dgm:pt modelId="{8957F518-15E6-4BC5-BB55-E8F66AB3DC88}" type="sibTrans" cxnId="{291CE436-05F5-4FE5-BC33-A47DD622A0CB}">
      <dgm:prSet/>
      <dgm:spPr/>
      <dgm:t>
        <a:bodyPr/>
        <a:lstStyle/>
        <a:p>
          <a:endParaRPr lang="fr-FR"/>
        </a:p>
      </dgm:t>
    </dgm:pt>
    <dgm:pt modelId="{778083FA-0463-4510-BEF3-2082EADB8C44}">
      <dgm:prSet custT="1"/>
      <dgm:spPr/>
      <dgm:t>
        <a:bodyPr/>
        <a:lstStyle/>
        <a:p>
          <a:endParaRPr lang="fr-FR" sz="1200" dirty="0">
            <a:latin typeface="Baskerville Old Face" panose="02020602080505020303" pitchFamily="18" charset="0"/>
          </a:endParaRPr>
        </a:p>
      </dgm:t>
    </dgm:pt>
    <dgm:pt modelId="{0383C47D-1A6E-4671-8B2A-2D1C27311F75}" type="parTrans" cxnId="{55505D8C-B230-4F3C-AF13-46ED5163BED7}">
      <dgm:prSet/>
      <dgm:spPr/>
      <dgm:t>
        <a:bodyPr/>
        <a:lstStyle/>
        <a:p>
          <a:endParaRPr lang="fr-FR"/>
        </a:p>
      </dgm:t>
    </dgm:pt>
    <dgm:pt modelId="{9E1EE798-DC71-45A5-84F4-F4E55A7FB20F}" type="sibTrans" cxnId="{55505D8C-B230-4F3C-AF13-46ED5163BED7}">
      <dgm:prSet/>
      <dgm:spPr/>
      <dgm:t>
        <a:bodyPr/>
        <a:lstStyle/>
        <a:p>
          <a:endParaRPr lang="fr-FR"/>
        </a:p>
      </dgm:t>
    </dgm:pt>
    <dgm:pt modelId="{48A29898-AAD1-45E7-93DD-5444F8947C08}" type="pres">
      <dgm:prSet presAssocID="{E7A3CDA7-03DF-490C-BBC3-ABA3344C333F}" presName="Name0" presStyleCnt="0">
        <dgm:presLayoutVars>
          <dgm:dir/>
          <dgm:animLvl val="lvl"/>
          <dgm:resizeHandles val="exact"/>
        </dgm:presLayoutVars>
      </dgm:prSet>
      <dgm:spPr/>
    </dgm:pt>
    <dgm:pt modelId="{F62C5950-677F-4E4B-913A-B02558414375}" type="pres">
      <dgm:prSet presAssocID="{2C26CC8D-F210-412E-9A72-7B1EE31B1E70}" presName="boxAndChildren" presStyleCnt="0"/>
      <dgm:spPr/>
    </dgm:pt>
    <dgm:pt modelId="{64D66C26-872F-434D-A664-3F4BB0253546}" type="pres">
      <dgm:prSet presAssocID="{2C26CC8D-F210-412E-9A72-7B1EE31B1E70}" presName="parentTextBox" presStyleLbl="node1" presStyleIdx="0" presStyleCnt="2"/>
      <dgm:spPr/>
    </dgm:pt>
    <dgm:pt modelId="{E7ABACE8-6B6C-487E-A232-AFCA1982C8AA}" type="pres">
      <dgm:prSet presAssocID="{2C26CC8D-F210-412E-9A72-7B1EE31B1E70}" presName="entireBox" presStyleLbl="node1" presStyleIdx="0" presStyleCnt="2"/>
      <dgm:spPr/>
    </dgm:pt>
    <dgm:pt modelId="{DCE5BA99-5FFD-496E-97CA-733C890CD49C}" type="pres">
      <dgm:prSet presAssocID="{2C26CC8D-F210-412E-9A72-7B1EE31B1E70}" presName="descendantBox" presStyleCnt="0"/>
      <dgm:spPr/>
    </dgm:pt>
    <dgm:pt modelId="{C1734AC7-BBE4-4134-8212-80178DB5F4E1}" type="pres">
      <dgm:prSet presAssocID="{90C3332E-29B1-4D5E-90D6-AE5811C14949}" presName="childTextBox" presStyleLbl="fgAccFollowNode1" presStyleIdx="0" presStyleCnt="4" custScaleX="2000000" custScaleY="109680" custLinFactX="22643" custLinFactNeighborX="100000" custLinFactNeighborY="-58591">
        <dgm:presLayoutVars>
          <dgm:bulletEnabled val="1"/>
        </dgm:presLayoutVars>
      </dgm:prSet>
      <dgm:spPr/>
    </dgm:pt>
    <dgm:pt modelId="{34497861-FCFE-4FF8-968B-F071D373F595}" type="pres">
      <dgm:prSet presAssocID="{778083FA-0463-4510-BEF3-2082EADB8C44}" presName="childTextBox" presStyleLbl="fgAccFollowNode1" presStyleIdx="1" presStyleCnt="4">
        <dgm:presLayoutVars>
          <dgm:bulletEnabled val="1"/>
        </dgm:presLayoutVars>
      </dgm:prSet>
      <dgm:spPr/>
    </dgm:pt>
    <dgm:pt modelId="{F6CE13E2-73DC-4053-9176-2E6E59A70CC9}" type="pres">
      <dgm:prSet presAssocID="{BCF560C1-8BCB-4676-96A0-00C02E2E1D1C}" presName="childTextBox" presStyleLbl="fgAccFollowNode1" presStyleIdx="2" presStyleCnt="4">
        <dgm:presLayoutVars>
          <dgm:bulletEnabled val="1"/>
        </dgm:presLayoutVars>
      </dgm:prSet>
      <dgm:spPr/>
    </dgm:pt>
    <dgm:pt modelId="{217FF311-2112-4552-AD43-0F5A9AD17ABC}" type="pres">
      <dgm:prSet presAssocID="{1E9DCA64-E895-407C-8807-D9EF8AEA4E77}" presName="sp" presStyleCnt="0"/>
      <dgm:spPr/>
    </dgm:pt>
    <dgm:pt modelId="{58FF3AA0-253D-4D68-92B5-5B3662ABF60E}" type="pres">
      <dgm:prSet presAssocID="{7530BB1B-93EC-46E7-9805-3E908CE7EA61}" presName="arrowAndChildren" presStyleCnt="0"/>
      <dgm:spPr/>
    </dgm:pt>
    <dgm:pt modelId="{283C539C-B795-4A6E-B66B-0954B78C9DC2}" type="pres">
      <dgm:prSet presAssocID="{7530BB1B-93EC-46E7-9805-3E908CE7EA61}" presName="parentTextArrow" presStyleLbl="node1" presStyleIdx="0" presStyleCnt="2"/>
      <dgm:spPr/>
    </dgm:pt>
    <dgm:pt modelId="{EE7EFA71-7796-46D3-B733-D85A8B0A6669}" type="pres">
      <dgm:prSet presAssocID="{7530BB1B-93EC-46E7-9805-3E908CE7EA61}" presName="arrow" presStyleLbl="node1" presStyleIdx="1" presStyleCnt="2"/>
      <dgm:spPr/>
    </dgm:pt>
    <dgm:pt modelId="{B27EF972-8B77-40FD-A2A1-E76FEFD88B5C}" type="pres">
      <dgm:prSet presAssocID="{7530BB1B-93EC-46E7-9805-3E908CE7EA61}" presName="descendantArrow" presStyleCnt="0"/>
      <dgm:spPr/>
    </dgm:pt>
    <dgm:pt modelId="{30317657-DAE1-48CC-9167-EBE9173022B6}" type="pres">
      <dgm:prSet presAssocID="{AC4B232F-8131-40C2-AA06-0EC1F9167261}" presName="childTextArrow" presStyleLbl="fgAccFollowNode1" presStyleIdx="3" presStyleCnt="4" custLinFactNeighborY="-68954">
        <dgm:presLayoutVars>
          <dgm:bulletEnabled val="1"/>
        </dgm:presLayoutVars>
      </dgm:prSet>
      <dgm:spPr/>
    </dgm:pt>
  </dgm:ptLst>
  <dgm:cxnLst>
    <dgm:cxn modelId="{291CE436-05F5-4FE5-BC33-A47DD622A0CB}" srcId="{2C26CC8D-F210-412E-9A72-7B1EE31B1E70}" destId="{BCF560C1-8BCB-4676-96A0-00C02E2E1D1C}" srcOrd="2" destOrd="0" parTransId="{B613B06A-8434-4EFD-B05F-AE9594EBF45C}" sibTransId="{8957F518-15E6-4BC5-BB55-E8F66AB3DC88}"/>
    <dgm:cxn modelId="{BFB4723A-7590-435D-88D6-A9799EF1B567}" srcId="{7530BB1B-93EC-46E7-9805-3E908CE7EA61}" destId="{AC4B232F-8131-40C2-AA06-0EC1F9167261}" srcOrd="0" destOrd="0" parTransId="{85CE40EB-539E-48C0-BEAD-3B7E6F4B5D41}" sibTransId="{6B401EFA-B203-45DA-B935-424656E13D78}"/>
    <dgm:cxn modelId="{861CF243-F1A8-4B26-950B-309F693AC8BA}" type="presOf" srcId="{7530BB1B-93EC-46E7-9805-3E908CE7EA61}" destId="{EE7EFA71-7796-46D3-B733-D85A8B0A6669}" srcOrd="1" destOrd="0" presId="urn:microsoft.com/office/officeart/2005/8/layout/process4"/>
    <dgm:cxn modelId="{030D4045-DCC5-4B9E-83AA-FCA7B24C2779}" type="presOf" srcId="{E7A3CDA7-03DF-490C-BBC3-ABA3344C333F}" destId="{48A29898-AAD1-45E7-93DD-5444F8947C08}" srcOrd="0" destOrd="0" presId="urn:microsoft.com/office/officeart/2005/8/layout/process4"/>
    <dgm:cxn modelId="{5FAAF672-10D3-4468-911F-8E7199AD97D5}" srcId="{E7A3CDA7-03DF-490C-BBC3-ABA3344C333F}" destId="{2C26CC8D-F210-412E-9A72-7B1EE31B1E70}" srcOrd="1" destOrd="0" parTransId="{108EEED9-4497-4502-B58F-4AF00C66B3CB}" sibTransId="{5E423292-DB86-4CA8-A605-C905EC29CC28}"/>
    <dgm:cxn modelId="{2F234F7A-4379-4EF2-8503-22EE459E8553}" type="presOf" srcId="{7530BB1B-93EC-46E7-9805-3E908CE7EA61}" destId="{283C539C-B795-4A6E-B66B-0954B78C9DC2}" srcOrd="0" destOrd="0" presId="urn:microsoft.com/office/officeart/2005/8/layout/process4"/>
    <dgm:cxn modelId="{55505D8C-B230-4F3C-AF13-46ED5163BED7}" srcId="{2C26CC8D-F210-412E-9A72-7B1EE31B1E70}" destId="{778083FA-0463-4510-BEF3-2082EADB8C44}" srcOrd="1" destOrd="0" parTransId="{0383C47D-1A6E-4671-8B2A-2D1C27311F75}" sibTransId="{9E1EE798-DC71-45A5-84F4-F4E55A7FB20F}"/>
    <dgm:cxn modelId="{6C8DCC9D-37B3-4160-87ED-C3DF5E0FD172}" type="presOf" srcId="{BCF560C1-8BCB-4676-96A0-00C02E2E1D1C}" destId="{F6CE13E2-73DC-4053-9176-2E6E59A70CC9}" srcOrd="0" destOrd="0" presId="urn:microsoft.com/office/officeart/2005/8/layout/process4"/>
    <dgm:cxn modelId="{804EF4A3-19A9-4646-BA6C-AB08E54A68BC}" type="presOf" srcId="{90C3332E-29B1-4D5E-90D6-AE5811C14949}" destId="{C1734AC7-BBE4-4134-8212-80178DB5F4E1}" srcOrd="0" destOrd="0" presId="urn:microsoft.com/office/officeart/2005/8/layout/process4"/>
    <dgm:cxn modelId="{E1EC13B4-1E1A-44F8-9CF0-235FCA22E5CE}" srcId="{2C26CC8D-F210-412E-9A72-7B1EE31B1E70}" destId="{90C3332E-29B1-4D5E-90D6-AE5811C14949}" srcOrd="0" destOrd="0" parTransId="{C6AEC78B-594D-4A5C-8E9A-D87352EA2C50}" sibTransId="{1CA8D6C5-1152-445B-B8F0-0981D5242533}"/>
    <dgm:cxn modelId="{20D46EC0-091B-423F-AADB-C2B073DE9D97}" type="presOf" srcId="{778083FA-0463-4510-BEF3-2082EADB8C44}" destId="{34497861-FCFE-4FF8-968B-F071D373F595}" srcOrd="0" destOrd="0" presId="urn:microsoft.com/office/officeart/2005/8/layout/process4"/>
    <dgm:cxn modelId="{C48990C2-156F-439B-8A15-C99D03163AAE}" type="presOf" srcId="{AC4B232F-8131-40C2-AA06-0EC1F9167261}" destId="{30317657-DAE1-48CC-9167-EBE9173022B6}" srcOrd="0" destOrd="0" presId="urn:microsoft.com/office/officeart/2005/8/layout/process4"/>
    <dgm:cxn modelId="{49946FCC-9686-40D5-BBDD-DC13506CCBF3}" type="presOf" srcId="{2C26CC8D-F210-412E-9A72-7B1EE31B1E70}" destId="{E7ABACE8-6B6C-487E-A232-AFCA1982C8AA}" srcOrd="1" destOrd="0" presId="urn:microsoft.com/office/officeart/2005/8/layout/process4"/>
    <dgm:cxn modelId="{F024D7D4-BAB9-4055-B2C7-5506FBAB9A34}" type="presOf" srcId="{2C26CC8D-F210-412E-9A72-7B1EE31B1E70}" destId="{64D66C26-872F-434D-A664-3F4BB0253546}" srcOrd="0" destOrd="0" presId="urn:microsoft.com/office/officeart/2005/8/layout/process4"/>
    <dgm:cxn modelId="{6FC87EFB-4B97-47FC-BDB2-2DFB8CDBC38E}" srcId="{E7A3CDA7-03DF-490C-BBC3-ABA3344C333F}" destId="{7530BB1B-93EC-46E7-9805-3E908CE7EA61}" srcOrd="0" destOrd="0" parTransId="{943B28A5-087E-48F8-A4FB-0D61C5793800}" sibTransId="{1E9DCA64-E895-407C-8807-D9EF8AEA4E77}"/>
    <dgm:cxn modelId="{1F07697E-E309-4C1B-B269-8882694F832A}" type="presParOf" srcId="{48A29898-AAD1-45E7-93DD-5444F8947C08}" destId="{F62C5950-677F-4E4B-913A-B02558414375}" srcOrd="0" destOrd="0" presId="urn:microsoft.com/office/officeart/2005/8/layout/process4"/>
    <dgm:cxn modelId="{0A187179-5B02-47D3-B559-A55B35BDFC6D}" type="presParOf" srcId="{F62C5950-677F-4E4B-913A-B02558414375}" destId="{64D66C26-872F-434D-A664-3F4BB0253546}" srcOrd="0" destOrd="0" presId="urn:microsoft.com/office/officeart/2005/8/layout/process4"/>
    <dgm:cxn modelId="{89601A13-FBD3-47A7-9CCF-D4D3688962F4}" type="presParOf" srcId="{F62C5950-677F-4E4B-913A-B02558414375}" destId="{E7ABACE8-6B6C-487E-A232-AFCA1982C8AA}" srcOrd="1" destOrd="0" presId="urn:microsoft.com/office/officeart/2005/8/layout/process4"/>
    <dgm:cxn modelId="{DFEA263F-C808-4198-8DAA-0D386F3BB049}" type="presParOf" srcId="{F62C5950-677F-4E4B-913A-B02558414375}" destId="{DCE5BA99-5FFD-496E-97CA-733C890CD49C}" srcOrd="2" destOrd="0" presId="urn:microsoft.com/office/officeart/2005/8/layout/process4"/>
    <dgm:cxn modelId="{84398A57-CA63-47E0-842F-1CD0D9E2A017}" type="presParOf" srcId="{DCE5BA99-5FFD-496E-97CA-733C890CD49C}" destId="{C1734AC7-BBE4-4134-8212-80178DB5F4E1}" srcOrd="0" destOrd="0" presId="urn:microsoft.com/office/officeart/2005/8/layout/process4"/>
    <dgm:cxn modelId="{858058D8-D85C-49BC-BE94-6297D833CCDB}" type="presParOf" srcId="{DCE5BA99-5FFD-496E-97CA-733C890CD49C}" destId="{34497861-FCFE-4FF8-968B-F071D373F595}" srcOrd="1" destOrd="0" presId="urn:microsoft.com/office/officeart/2005/8/layout/process4"/>
    <dgm:cxn modelId="{9CCA5597-2BFC-4136-9D8C-75BD40FB21FC}" type="presParOf" srcId="{DCE5BA99-5FFD-496E-97CA-733C890CD49C}" destId="{F6CE13E2-73DC-4053-9176-2E6E59A70CC9}" srcOrd="2" destOrd="0" presId="urn:microsoft.com/office/officeart/2005/8/layout/process4"/>
    <dgm:cxn modelId="{C8D49337-16B3-4C3D-900F-AD7648BF5E58}" type="presParOf" srcId="{48A29898-AAD1-45E7-93DD-5444F8947C08}" destId="{217FF311-2112-4552-AD43-0F5A9AD17ABC}" srcOrd="1" destOrd="0" presId="urn:microsoft.com/office/officeart/2005/8/layout/process4"/>
    <dgm:cxn modelId="{A8E19E58-E4F4-4F66-BA7E-4E8D5072EC94}" type="presParOf" srcId="{48A29898-AAD1-45E7-93DD-5444F8947C08}" destId="{58FF3AA0-253D-4D68-92B5-5B3662ABF60E}" srcOrd="2" destOrd="0" presId="urn:microsoft.com/office/officeart/2005/8/layout/process4"/>
    <dgm:cxn modelId="{24CFD70D-F708-4C90-B37C-1B7B08B64ABB}" type="presParOf" srcId="{58FF3AA0-253D-4D68-92B5-5B3662ABF60E}" destId="{283C539C-B795-4A6E-B66B-0954B78C9DC2}" srcOrd="0" destOrd="0" presId="urn:microsoft.com/office/officeart/2005/8/layout/process4"/>
    <dgm:cxn modelId="{08FFCB4C-9CF2-41A7-B914-CEBAB404E71E}" type="presParOf" srcId="{58FF3AA0-253D-4D68-92B5-5B3662ABF60E}" destId="{EE7EFA71-7796-46D3-B733-D85A8B0A6669}" srcOrd="1" destOrd="0" presId="urn:microsoft.com/office/officeart/2005/8/layout/process4"/>
    <dgm:cxn modelId="{4DA1579E-AD24-4B56-9D9D-A37E0D87E7A1}" type="presParOf" srcId="{58FF3AA0-253D-4D68-92B5-5B3662ABF60E}" destId="{B27EF972-8B77-40FD-A2A1-E76FEFD88B5C}" srcOrd="2" destOrd="0" presId="urn:microsoft.com/office/officeart/2005/8/layout/process4"/>
    <dgm:cxn modelId="{3BCFB94F-C571-44E7-A01A-875B3319E6D2}" type="presParOf" srcId="{B27EF972-8B77-40FD-A2A1-E76FEFD88B5C}" destId="{30317657-DAE1-48CC-9167-EBE9173022B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7A3CDA7-03DF-490C-BBC3-ABA3344C333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530BB1B-93EC-46E7-9805-3E908CE7EA61}">
      <dgm:prSet phldrT="[Texte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sz="14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943B28A5-087E-48F8-A4FB-0D61C5793800}" type="parTrans" cxnId="{6FC87EFB-4B97-47FC-BDB2-2DFB8CDBC38E}">
      <dgm:prSet/>
      <dgm:spPr/>
      <dgm:t>
        <a:bodyPr/>
        <a:lstStyle/>
        <a:p>
          <a:endParaRPr lang="fr-FR"/>
        </a:p>
      </dgm:t>
    </dgm:pt>
    <dgm:pt modelId="{1E9DCA64-E895-407C-8807-D9EF8AEA4E77}" type="sibTrans" cxnId="{6FC87EFB-4B97-47FC-BDB2-2DFB8CDBC38E}">
      <dgm:prSet/>
      <dgm:spPr/>
      <dgm:t>
        <a:bodyPr/>
        <a:lstStyle/>
        <a:p>
          <a:endParaRPr lang="fr-FR"/>
        </a:p>
      </dgm:t>
    </dgm:pt>
    <dgm:pt modelId="{AC4B232F-8131-40C2-AA06-0EC1F9167261}">
      <dgm:prSet phldrT="[Texte]" custT="1"/>
      <dgm:spPr>
        <a:ln>
          <a:noFill/>
        </a:ln>
      </dgm:spPr>
      <dgm:t>
        <a:bodyPr/>
        <a:lstStyle/>
        <a:p>
          <a:pPr algn="just"/>
          <a:endParaRPr lang="en-US" sz="1600" dirty="0">
            <a:latin typeface="Baskerville Old Face" panose="02020602080505020303" pitchFamily="18" charset="0"/>
          </a:endParaRPr>
        </a:p>
        <a:p>
          <a:pPr algn="just"/>
          <a:r>
            <a:rPr lang="en-US" sz="1600" dirty="0">
              <a:latin typeface="Baskerville Old Face" panose="02020602080505020303" pitchFamily="18" charset="0"/>
            </a:rPr>
            <a:t>This program aims to contribute to regional stability by addressing the root causes of instability, forced population displacement, and irregular migration through improved economic opportunities, equal opportunity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85CE40EB-539E-48C0-BEAD-3B7E6F4B5D41}" type="parTrans" cxnId="{BFB4723A-7590-435D-88D6-A9799EF1B567}">
      <dgm:prSet/>
      <dgm:spPr/>
      <dgm:t>
        <a:bodyPr/>
        <a:lstStyle/>
        <a:p>
          <a:endParaRPr lang="fr-FR"/>
        </a:p>
      </dgm:t>
    </dgm:pt>
    <dgm:pt modelId="{6B401EFA-B203-45DA-B935-424656E13D78}" type="sibTrans" cxnId="{BFB4723A-7590-435D-88D6-A9799EF1B567}">
      <dgm:prSet/>
      <dgm:spPr/>
      <dgm:t>
        <a:bodyPr/>
        <a:lstStyle/>
        <a:p>
          <a:endParaRPr lang="fr-FR"/>
        </a:p>
      </dgm:t>
    </dgm:pt>
    <dgm:pt modelId="{2C26CC8D-F210-412E-9A72-7B1EE31B1E70}">
      <dgm:prSet phldrT="[Texte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sz="14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108EEED9-4497-4502-B58F-4AF00C66B3CB}" type="parTrans" cxnId="{5FAAF672-10D3-4468-911F-8E7199AD97D5}">
      <dgm:prSet/>
      <dgm:spPr/>
      <dgm:t>
        <a:bodyPr/>
        <a:lstStyle/>
        <a:p>
          <a:endParaRPr lang="fr-FR"/>
        </a:p>
      </dgm:t>
    </dgm:pt>
    <dgm:pt modelId="{5E423292-DB86-4CA8-A605-C905EC29CC28}" type="sibTrans" cxnId="{5FAAF672-10D3-4468-911F-8E7199AD97D5}">
      <dgm:prSet/>
      <dgm:spPr/>
      <dgm:t>
        <a:bodyPr/>
        <a:lstStyle/>
        <a:p>
          <a:endParaRPr lang="fr-FR"/>
        </a:p>
      </dgm:t>
    </dgm:pt>
    <dgm:pt modelId="{90C3332E-29B1-4D5E-90D6-AE5811C14949}">
      <dgm:prSet phldrT="[Texte]" custT="1"/>
      <dgm:spPr>
        <a:ln>
          <a:noFill/>
        </a:ln>
      </dgm:spPr>
      <dgm:t>
        <a:bodyPr/>
        <a:lstStyle/>
        <a:p>
          <a:pPr algn="just"/>
          <a:endParaRPr lang="en-US" sz="1600" dirty="0">
            <a:latin typeface="Baskerville Old Face" panose="02020602080505020303" pitchFamily="18" charset="0"/>
          </a:endParaRPr>
        </a:p>
        <a:p>
          <a:pPr algn="just"/>
          <a:r>
            <a:rPr lang="en-US" sz="1600" dirty="0">
              <a:latin typeface="Baskerville Old Face" panose="02020602080505020303" pitchFamily="18" charset="0"/>
            </a:rPr>
            <a:t>More specifically, the project aims to stimulate the employability of youth and women by developing their entrepreneurial skills through vocational training adapted to local demand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C6AEC78B-594D-4A5C-8E9A-D87352EA2C50}" type="parTrans" cxnId="{E1EC13B4-1E1A-44F8-9CF0-235FCA22E5CE}">
      <dgm:prSet/>
      <dgm:spPr/>
      <dgm:t>
        <a:bodyPr/>
        <a:lstStyle/>
        <a:p>
          <a:endParaRPr lang="fr-FR"/>
        </a:p>
      </dgm:t>
    </dgm:pt>
    <dgm:pt modelId="{1CA8D6C5-1152-445B-B8F0-0981D5242533}" type="sibTrans" cxnId="{E1EC13B4-1E1A-44F8-9CF0-235FCA22E5CE}">
      <dgm:prSet/>
      <dgm:spPr/>
      <dgm:t>
        <a:bodyPr/>
        <a:lstStyle/>
        <a:p>
          <a:endParaRPr lang="fr-FR"/>
        </a:p>
      </dgm:t>
    </dgm:pt>
    <dgm:pt modelId="{9980DCB7-4071-42B2-AFAD-3CBFE2EDF14E}">
      <dgm:prSet phldrT="[Texte]" custT="1"/>
      <dgm:spPr>
        <a:ln>
          <a:noFill/>
        </a:ln>
      </dgm:spPr>
      <dgm:t>
        <a:bodyPr/>
        <a:lstStyle/>
        <a:p>
          <a:r>
            <a:rPr lang="fr-FR" sz="1600" dirty="0">
              <a:latin typeface="Baskerville Old Face" panose="02020602080505020303" pitchFamily="18" charset="0"/>
            </a:rPr>
            <a:t>6000 </a:t>
          </a:r>
          <a:r>
            <a:rPr lang="fr-FR" sz="1600" dirty="0" err="1">
              <a:latin typeface="Baskerville Old Face" panose="02020602080505020303" pitchFamily="18" charset="0"/>
            </a:rPr>
            <a:t>young</a:t>
          </a:r>
          <a:r>
            <a:rPr lang="fr-FR" sz="1600" dirty="0">
              <a:latin typeface="Baskerville Old Face" panose="02020602080505020303" pitchFamily="18" charset="0"/>
            </a:rPr>
            <a:t> </a:t>
          </a:r>
          <a:r>
            <a:rPr lang="fr-FR" sz="1600" dirty="0" err="1">
              <a:latin typeface="Baskerville Old Face" panose="02020602080505020303" pitchFamily="18" charset="0"/>
            </a:rPr>
            <a:t>women</a:t>
          </a:r>
          <a:r>
            <a:rPr lang="fr-FR" sz="1600" dirty="0">
              <a:latin typeface="Baskerville Old Face" panose="02020602080505020303" pitchFamily="18" charset="0"/>
            </a:rPr>
            <a:t> </a:t>
          </a:r>
          <a:r>
            <a:rPr lang="fr-FR" sz="1600" dirty="0" err="1">
              <a:latin typeface="Baskerville Old Face" panose="02020602080505020303" pitchFamily="18" charset="0"/>
            </a:rPr>
            <a:t>trained</a:t>
          </a:r>
          <a:r>
            <a:rPr lang="fr-FR" sz="1600" dirty="0">
              <a:latin typeface="Baskerville Old Face" panose="02020602080505020303" pitchFamily="18" charset="0"/>
            </a:rPr>
            <a:t>
</a:t>
          </a:r>
        </a:p>
      </dgm:t>
    </dgm:pt>
    <dgm:pt modelId="{AEE685CC-6B2B-4B9C-BD8B-443C3367A7B1}" type="parTrans" cxnId="{A863D976-1D3D-4CB9-9C9E-2D084F6009C0}">
      <dgm:prSet/>
      <dgm:spPr/>
      <dgm:t>
        <a:bodyPr/>
        <a:lstStyle/>
        <a:p>
          <a:endParaRPr lang="fr-FR"/>
        </a:p>
      </dgm:t>
    </dgm:pt>
    <dgm:pt modelId="{7025CC51-27CF-4BEB-B64D-3009A48799A6}" type="sibTrans" cxnId="{A863D976-1D3D-4CB9-9C9E-2D084F6009C0}">
      <dgm:prSet/>
      <dgm:spPr/>
      <dgm:t>
        <a:bodyPr/>
        <a:lstStyle/>
        <a:p>
          <a:endParaRPr lang="fr-FR"/>
        </a:p>
      </dgm:t>
    </dgm:pt>
    <dgm:pt modelId="{5DA00440-0023-4A3C-B990-818698625790}">
      <dgm:prSet phldrT="[Texte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fr-FR" sz="14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E9FFEEDF-4C89-4308-97CC-469EEBC474DD}" type="sibTrans" cxnId="{D649E3E9-02F0-4A26-94FF-DC334ABF6BF2}">
      <dgm:prSet/>
      <dgm:spPr/>
      <dgm:t>
        <a:bodyPr/>
        <a:lstStyle/>
        <a:p>
          <a:endParaRPr lang="fr-FR"/>
        </a:p>
      </dgm:t>
    </dgm:pt>
    <dgm:pt modelId="{A10B5740-6B9C-440B-BA29-210E2102D92A}" type="parTrans" cxnId="{D649E3E9-02F0-4A26-94FF-DC334ABF6BF2}">
      <dgm:prSet/>
      <dgm:spPr/>
      <dgm:t>
        <a:bodyPr/>
        <a:lstStyle/>
        <a:p>
          <a:endParaRPr lang="fr-FR"/>
        </a:p>
      </dgm:t>
    </dgm:pt>
    <dgm:pt modelId="{04023A16-7F5A-46B2-9A31-F08CEC551D79}">
      <dgm:prSet custT="1"/>
      <dgm:spPr/>
      <dgm:t>
        <a:bodyPr/>
        <a:lstStyle/>
        <a:p>
          <a:endParaRPr lang="en-US" sz="1600" dirty="0">
            <a:latin typeface="Baskerville Old Face" panose="02020602080505020303" pitchFamily="18" charset="0"/>
          </a:endParaRPr>
        </a:p>
        <a:p>
          <a:r>
            <a:rPr lang="en-US" sz="1600" dirty="0">
              <a:latin typeface="Baskerville Old Face" panose="02020602080505020303" pitchFamily="18" charset="0"/>
            </a:rPr>
            <a:t>50% of women beneficiaries minimum 
</a:t>
          </a:r>
          <a:endParaRPr lang="fr-FR" sz="1600" dirty="0">
            <a:latin typeface="Baskerville Old Face" panose="02020602080505020303" pitchFamily="18" charset="0"/>
          </a:endParaRPr>
        </a:p>
      </dgm:t>
    </dgm:pt>
    <dgm:pt modelId="{D8AC1BE1-522C-498A-B1C8-AE0C02948E84}" type="parTrans" cxnId="{66487A92-1F76-43D0-ABE1-446071197BAF}">
      <dgm:prSet/>
      <dgm:spPr/>
      <dgm:t>
        <a:bodyPr/>
        <a:lstStyle/>
        <a:p>
          <a:endParaRPr lang="fr-FR"/>
        </a:p>
      </dgm:t>
    </dgm:pt>
    <dgm:pt modelId="{B37E2E02-6CE9-4D75-A2E1-C1B41A96D96E}" type="sibTrans" cxnId="{66487A92-1F76-43D0-ABE1-446071197BAF}">
      <dgm:prSet/>
      <dgm:spPr/>
      <dgm:t>
        <a:bodyPr/>
        <a:lstStyle/>
        <a:p>
          <a:endParaRPr lang="fr-FR"/>
        </a:p>
      </dgm:t>
    </dgm:pt>
    <dgm:pt modelId="{CA886B98-1B82-4BAA-BFD2-C67E833578DC}">
      <dgm:prSet custT="1"/>
      <dgm:spPr/>
      <dgm:t>
        <a:bodyPr/>
        <a:lstStyle/>
        <a:p>
          <a:endParaRPr lang="fr-FR" sz="1600" dirty="0">
            <a:latin typeface="Baskerville Old Face" panose="02020602080505020303" pitchFamily="18" charset="0"/>
          </a:endParaRPr>
        </a:p>
        <a:p>
          <a:r>
            <a:rPr lang="fr-FR" sz="1600" dirty="0">
              <a:latin typeface="Baskerville Old Face" panose="02020602080505020303" pitchFamily="18" charset="0"/>
            </a:rPr>
            <a:t>1000 micro-</a:t>
          </a:r>
          <a:r>
            <a:rPr lang="fr-FR" sz="1600" dirty="0" err="1">
              <a:latin typeface="Baskerville Old Face" panose="02020602080505020303" pitchFamily="18" charset="0"/>
            </a:rPr>
            <a:t>enterprises</a:t>
          </a:r>
          <a:r>
            <a:rPr lang="fr-FR" sz="1600" dirty="0">
              <a:latin typeface="Baskerville Old Face" panose="02020602080505020303" pitchFamily="18" charset="0"/>
            </a:rPr>
            <a:t> </a:t>
          </a:r>
          <a:r>
            <a:rPr lang="fr-FR" sz="1600" dirty="0" err="1">
              <a:latin typeface="Baskerville Old Face" panose="02020602080505020303" pitchFamily="18" charset="0"/>
            </a:rPr>
            <a:t>supported</a:t>
          </a:r>
          <a:r>
            <a:rPr lang="fr-FR" sz="1600" dirty="0">
              <a:latin typeface="Baskerville Old Face" panose="02020602080505020303" pitchFamily="18" charset="0"/>
            </a:rPr>
            <a:t>
</a:t>
          </a:r>
        </a:p>
      </dgm:t>
    </dgm:pt>
    <dgm:pt modelId="{26B0924E-4C0E-4887-89AA-EA6F60FC912D}" type="parTrans" cxnId="{3CDC1C98-3272-4E7B-B314-F30936353C3C}">
      <dgm:prSet/>
      <dgm:spPr/>
      <dgm:t>
        <a:bodyPr/>
        <a:lstStyle/>
        <a:p>
          <a:endParaRPr lang="fr-FR"/>
        </a:p>
      </dgm:t>
    </dgm:pt>
    <dgm:pt modelId="{E9F0C3D7-C042-4EF1-83C8-D258E0E95CC4}" type="sibTrans" cxnId="{3CDC1C98-3272-4E7B-B314-F30936353C3C}">
      <dgm:prSet/>
      <dgm:spPr/>
      <dgm:t>
        <a:bodyPr/>
        <a:lstStyle/>
        <a:p>
          <a:endParaRPr lang="fr-FR"/>
        </a:p>
      </dgm:t>
    </dgm:pt>
    <dgm:pt modelId="{C01826EC-B11A-47EF-AA75-307531528783}" type="pres">
      <dgm:prSet presAssocID="{E7A3CDA7-03DF-490C-BBC3-ABA3344C333F}" presName="Name0" presStyleCnt="0">
        <dgm:presLayoutVars>
          <dgm:dir/>
          <dgm:animLvl val="lvl"/>
          <dgm:resizeHandles val="exact"/>
        </dgm:presLayoutVars>
      </dgm:prSet>
      <dgm:spPr/>
    </dgm:pt>
    <dgm:pt modelId="{45E4A262-E3DA-4576-9F88-6376FF3D4ACC}" type="pres">
      <dgm:prSet presAssocID="{5DA00440-0023-4A3C-B990-818698625790}" presName="boxAndChildren" presStyleCnt="0"/>
      <dgm:spPr/>
    </dgm:pt>
    <dgm:pt modelId="{CF0CFED9-81AF-4DF5-AC99-6172AC3CF94D}" type="pres">
      <dgm:prSet presAssocID="{5DA00440-0023-4A3C-B990-818698625790}" presName="parentTextBox" presStyleLbl="node1" presStyleIdx="0" presStyleCnt="3"/>
      <dgm:spPr/>
    </dgm:pt>
    <dgm:pt modelId="{7BC2BD55-6095-4301-97AD-3504FB955BEC}" type="pres">
      <dgm:prSet presAssocID="{5DA00440-0023-4A3C-B990-818698625790}" presName="entireBox" presStyleLbl="node1" presStyleIdx="0" presStyleCnt="3"/>
      <dgm:spPr/>
    </dgm:pt>
    <dgm:pt modelId="{1056333B-E3C3-445C-8573-BCEC69335ED1}" type="pres">
      <dgm:prSet presAssocID="{5DA00440-0023-4A3C-B990-818698625790}" presName="descendantBox" presStyleCnt="0"/>
      <dgm:spPr/>
    </dgm:pt>
    <dgm:pt modelId="{1A1A0308-C48D-4568-8452-600F3D93185F}" type="pres">
      <dgm:prSet presAssocID="{9980DCB7-4071-42B2-AFAD-3CBFE2EDF14E}" presName="childTextBox" presStyleLbl="fgAccFollowNode1" presStyleIdx="0" presStyleCnt="5" custScaleY="154983" custLinFactNeighborY="-43088">
        <dgm:presLayoutVars>
          <dgm:bulletEnabled val="1"/>
        </dgm:presLayoutVars>
      </dgm:prSet>
      <dgm:spPr/>
    </dgm:pt>
    <dgm:pt modelId="{4A5C98F7-C9B5-47C4-A6D8-AD4BB4052BFD}" type="pres">
      <dgm:prSet presAssocID="{04023A16-7F5A-46B2-9A31-F08CEC551D79}" presName="childTextBox" presStyleLbl="fgAccFollowNode1" presStyleIdx="1" presStyleCnt="5" custScaleY="176807" custLinFactNeighborX="-1701" custLinFactNeighborY="-49363">
        <dgm:presLayoutVars>
          <dgm:bulletEnabled val="1"/>
        </dgm:presLayoutVars>
      </dgm:prSet>
      <dgm:spPr/>
    </dgm:pt>
    <dgm:pt modelId="{ABDEB9A3-A9BE-481F-BED8-6E6852E09C70}" type="pres">
      <dgm:prSet presAssocID="{CA886B98-1B82-4BAA-BFD2-C67E833578DC}" presName="childTextBox" presStyleLbl="fgAccFollowNode1" presStyleIdx="2" presStyleCnt="5" custScaleY="165063" custLinFactNeighborY="-45781">
        <dgm:presLayoutVars>
          <dgm:bulletEnabled val="1"/>
        </dgm:presLayoutVars>
      </dgm:prSet>
      <dgm:spPr/>
    </dgm:pt>
    <dgm:pt modelId="{D6927F3A-CD72-48EA-8660-DEEA40ACCA5F}" type="pres">
      <dgm:prSet presAssocID="{5E423292-DB86-4CA8-A605-C905EC29CC28}" presName="sp" presStyleCnt="0"/>
      <dgm:spPr/>
    </dgm:pt>
    <dgm:pt modelId="{B135A68D-6E8A-43EB-B0B5-05FEE7180641}" type="pres">
      <dgm:prSet presAssocID="{2C26CC8D-F210-412E-9A72-7B1EE31B1E70}" presName="arrowAndChildren" presStyleCnt="0"/>
      <dgm:spPr/>
    </dgm:pt>
    <dgm:pt modelId="{6B797009-7FDC-408B-B09D-6691D8DA0BEB}" type="pres">
      <dgm:prSet presAssocID="{2C26CC8D-F210-412E-9A72-7B1EE31B1E70}" presName="parentTextArrow" presStyleLbl="node1" presStyleIdx="0" presStyleCnt="3"/>
      <dgm:spPr/>
    </dgm:pt>
    <dgm:pt modelId="{EBEA0E2A-9A6A-4F32-81A9-E140E76D9C67}" type="pres">
      <dgm:prSet presAssocID="{2C26CC8D-F210-412E-9A72-7B1EE31B1E70}" presName="arrow" presStyleLbl="node1" presStyleIdx="1" presStyleCnt="3"/>
      <dgm:spPr/>
    </dgm:pt>
    <dgm:pt modelId="{E120BDB4-785E-4B4D-9B8C-F48C78DB18C3}" type="pres">
      <dgm:prSet presAssocID="{2C26CC8D-F210-412E-9A72-7B1EE31B1E70}" presName="descendantArrow" presStyleCnt="0"/>
      <dgm:spPr/>
    </dgm:pt>
    <dgm:pt modelId="{BEA370F5-C0A0-4F52-8AEB-CA0B7B22C616}" type="pres">
      <dgm:prSet presAssocID="{90C3332E-29B1-4D5E-90D6-AE5811C14949}" presName="childTextArrow" presStyleLbl="fgAccFollowNode1" presStyleIdx="3" presStyleCnt="5" custLinFactNeighborY="-59268">
        <dgm:presLayoutVars>
          <dgm:bulletEnabled val="1"/>
        </dgm:presLayoutVars>
      </dgm:prSet>
      <dgm:spPr/>
    </dgm:pt>
    <dgm:pt modelId="{D0D7678A-A71B-420D-B77D-B54C2762E83D}" type="pres">
      <dgm:prSet presAssocID="{1E9DCA64-E895-407C-8807-D9EF8AEA4E77}" presName="sp" presStyleCnt="0"/>
      <dgm:spPr/>
    </dgm:pt>
    <dgm:pt modelId="{8228A2EB-D26B-4C27-9B7D-F04058FAF3C9}" type="pres">
      <dgm:prSet presAssocID="{7530BB1B-93EC-46E7-9805-3E908CE7EA61}" presName="arrowAndChildren" presStyleCnt="0"/>
      <dgm:spPr/>
    </dgm:pt>
    <dgm:pt modelId="{1CBC86EF-0853-48BE-A21D-21EE936381D2}" type="pres">
      <dgm:prSet presAssocID="{7530BB1B-93EC-46E7-9805-3E908CE7EA61}" presName="parentTextArrow" presStyleLbl="node1" presStyleIdx="1" presStyleCnt="3"/>
      <dgm:spPr/>
    </dgm:pt>
    <dgm:pt modelId="{21368AAF-D191-4BD9-9222-272F2F87464F}" type="pres">
      <dgm:prSet presAssocID="{7530BB1B-93EC-46E7-9805-3E908CE7EA61}" presName="arrow" presStyleLbl="node1" presStyleIdx="2" presStyleCnt="3"/>
      <dgm:spPr/>
    </dgm:pt>
    <dgm:pt modelId="{F33CB3B1-4C02-4858-98F5-1949ADC9ACFA}" type="pres">
      <dgm:prSet presAssocID="{7530BB1B-93EC-46E7-9805-3E908CE7EA61}" presName="descendantArrow" presStyleCnt="0"/>
      <dgm:spPr/>
    </dgm:pt>
    <dgm:pt modelId="{9523D0D7-298F-44C6-B16D-BE20C915E1BE}" type="pres">
      <dgm:prSet presAssocID="{AC4B232F-8131-40C2-AA06-0EC1F9167261}" presName="childTextArrow" presStyleLbl="fgAccFollowNode1" presStyleIdx="4" presStyleCnt="5" custScaleY="191588" custLinFactNeighborY="-51186">
        <dgm:presLayoutVars>
          <dgm:bulletEnabled val="1"/>
        </dgm:presLayoutVars>
      </dgm:prSet>
      <dgm:spPr/>
    </dgm:pt>
  </dgm:ptLst>
  <dgm:cxnLst>
    <dgm:cxn modelId="{67C18107-6E4F-4A74-B1CC-1F80CE341093}" type="presOf" srcId="{5DA00440-0023-4A3C-B990-818698625790}" destId="{CF0CFED9-81AF-4DF5-AC99-6172AC3CF94D}" srcOrd="0" destOrd="0" presId="urn:microsoft.com/office/officeart/2005/8/layout/process4"/>
    <dgm:cxn modelId="{C240CB32-6F0D-486A-9413-DFA7E65F903B}" type="presOf" srcId="{5DA00440-0023-4A3C-B990-818698625790}" destId="{7BC2BD55-6095-4301-97AD-3504FB955BEC}" srcOrd="1" destOrd="0" presId="urn:microsoft.com/office/officeart/2005/8/layout/process4"/>
    <dgm:cxn modelId="{BFB4723A-7590-435D-88D6-A9799EF1B567}" srcId="{7530BB1B-93EC-46E7-9805-3E908CE7EA61}" destId="{AC4B232F-8131-40C2-AA06-0EC1F9167261}" srcOrd="0" destOrd="0" parTransId="{85CE40EB-539E-48C0-BEAD-3B7E6F4B5D41}" sibTransId="{6B401EFA-B203-45DA-B935-424656E13D78}"/>
    <dgm:cxn modelId="{35541E47-99D8-4F20-B97F-50FF1AAF0C4F}" type="presOf" srcId="{9980DCB7-4071-42B2-AFAD-3CBFE2EDF14E}" destId="{1A1A0308-C48D-4568-8452-600F3D93185F}" srcOrd="0" destOrd="0" presId="urn:microsoft.com/office/officeart/2005/8/layout/process4"/>
    <dgm:cxn modelId="{7C38854B-9736-46E2-BE17-72385A7DE2A5}" type="presOf" srcId="{7530BB1B-93EC-46E7-9805-3E908CE7EA61}" destId="{1CBC86EF-0853-48BE-A21D-21EE936381D2}" srcOrd="0" destOrd="0" presId="urn:microsoft.com/office/officeart/2005/8/layout/process4"/>
    <dgm:cxn modelId="{0A41754C-4E25-4EC8-9C28-F3F755678808}" type="presOf" srcId="{04023A16-7F5A-46B2-9A31-F08CEC551D79}" destId="{4A5C98F7-C9B5-47C4-A6D8-AD4BB4052BFD}" srcOrd="0" destOrd="0" presId="urn:microsoft.com/office/officeart/2005/8/layout/process4"/>
    <dgm:cxn modelId="{5FAAF672-10D3-4468-911F-8E7199AD97D5}" srcId="{E7A3CDA7-03DF-490C-BBC3-ABA3344C333F}" destId="{2C26CC8D-F210-412E-9A72-7B1EE31B1E70}" srcOrd="1" destOrd="0" parTransId="{108EEED9-4497-4502-B58F-4AF00C66B3CB}" sibTransId="{5E423292-DB86-4CA8-A605-C905EC29CC28}"/>
    <dgm:cxn modelId="{7F760873-F4BD-43A0-9407-0D7F3732663E}" type="presOf" srcId="{90C3332E-29B1-4D5E-90D6-AE5811C14949}" destId="{BEA370F5-C0A0-4F52-8AEB-CA0B7B22C616}" srcOrd="0" destOrd="0" presId="urn:microsoft.com/office/officeart/2005/8/layout/process4"/>
    <dgm:cxn modelId="{CFFD0356-EC77-4FFE-9FF5-69A8922F8DC5}" type="presOf" srcId="{7530BB1B-93EC-46E7-9805-3E908CE7EA61}" destId="{21368AAF-D191-4BD9-9222-272F2F87464F}" srcOrd="1" destOrd="0" presId="urn:microsoft.com/office/officeart/2005/8/layout/process4"/>
    <dgm:cxn modelId="{A863D976-1D3D-4CB9-9C9E-2D084F6009C0}" srcId="{5DA00440-0023-4A3C-B990-818698625790}" destId="{9980DCB7-4071-42B2-AFAD-3CBFE2EDF14E}" srcOrd="0" destOrd="0" parTransId="{AEE685CC-6B2B-4B9C-BD8B-443C3367A7B1}" sibTransId="{7025CC51-27CF-4BEB-B64D-3009A48799A6}"/>
    <dgm:cxn modelId="{66487A92-1F76-43D0-ABE1-446071197BAF}" srcId="{5DA00440-0023-4A3C-B990-818698625790}" destId="{04023A16-7F5A-46B2-9A31-F08CEC551D79}" srcOrd="1" destOrd="0" parTransId="{D8AC1BE1-522C-498A-B1C8-AE0C02948E84}" sibTransId="{B37E2E02-6CE9-4D75-A2E1-C1B41A96D96E}"/>
    <dgm:cxn modelId="{50DAD097-A09E-493A-B52F-48FF9B137745}" type="presOf" srcId="{2C26CC8D-F210-412E-9A72-7B1EE31B1E70}" destId="{EBEA0E2A-9A6A-4F32-81A9-E140E76D9C67}" srcOrd="1" destOrd="0" presId="urn:microsoft.com/office/officeart/2005/8/layout/process4"/>
    <dgm:cxn modelId="{3CDC1C98-3272-4E7B-B314-F30936353C3C}" srcId="{5DA00440-0023-4A3C-B990-818698625790}" destId="{CA886B98-1B82-4BAA-BFD2-C67E833578DC}" srcOrd="2" destOrd="0" parTransId="{26B0924E-4C0E-4887-89AA-EA6F60FC912D}" sibTransId="{E9F0C3D7-C042-4EF1-83C8-D258E0E95CC4}"/>
    <dgm:cxn modelId="{9235DB9F-F633-4193-B1DC-F5FE02E4A683}" type="presOf" srcId="{AC4B232F-8131-40C2-AA06-0EC1F9167261}" destId="{9523D0D7-298F-44C6-B16D-BE20C915E1BE}" srcOrd="0" destOrd="0" presId="urn:microsoft.com/office/officeart/2005/8/layout/process4"/>
    <dgm:cxn modelId="{E1EC13B4-1E1A-44F8-9CF0-235FCA22E5CE}" srcId="{2C26CC8D-F210-412E-9A72-7B1EE31B1E70}" destId="{90C3332E-29B1-4D5E-90D6-AE5811C14949}" srcOrd="0" destOrd="0" parTransId="{C6AEC78B-594D-4A5C-8E9A-D87352EA2C50}" sibTransId="{1CA8D6C5-1152-445B-B8F0-0981D5242533}"/>
    <dgm:cxn modelId="{2317F8C8-097E-4D21-BAD6-7A40E7914D4F}" type="presOf" srcId="{CA886B98-1B82-4BAA-BFD2-C67E833578DC}" destId="{ABDEB9A3-A9BE-481F-BED8-6E6852E09C70}" srcOrd="0" destOrd="0" presId="urn:microsoft.com/office/officeart/2005/8/layout/process4"/>
    <dgm:cxn modelId="{D649E3E9-02F0-4A26-94FF-DC334ABF6BF2}" srcId="{E7A3CDA7-03DF-490C-BBC3-ABA3344C333F}" destId="{5DA00440-0023-4A3C-B990-818698625790}" srcOrd="2" destOrd="0" parTransId="{A10B5740-6B9C-440B-BA29-210E2102D92A}" sibTransId="{E9FFEEDF-4C89-4308-97CC-469EEBC474DD}"/>
    <dgm:cxn modelId="{AE9FCEEC-1658-4003-9385-CFC8431A8498}" type="presOf" srcId="{E7A3CDA7-03DF-490C-BBC3-ABA3344C333F}" destId="{C01826EC-B11A-47EF-AA75-307531528783}" srcOrd="0" destOrd="0" presId="urn:microsoft.com/office/officeart/2005/8/layout/process4"/>
    <dgm:cxn modelId="{C83437F2-B402-41DE-95E6-7E435D245130}" type="presOf" srcId="{2C26CC8D-F210-412E-9A72-7B1EE31B1E70}" destId="{6B797009-7FDC-408B-B09D-6691D8DA0BEB}" srcOrd="0" destOrd="0" presId="urn:microsoft.com/office/officeart/2005/8/layout/process4"/>
    <dgm:cxn modelId="{6FC87EFB-4B97-47FC-BDB2-2DFB8CDBC38E}" srcId="{E7A3CDA7-03DF-490C-BBC3-ABA3344C333F}" destId="{7530BB1B-93EC-46E7-9805-3E908CE7EA61}" srcOrd="0" destOrd="0" parTransId="{943B28A5-087E-48F8-A4FB-0D61C5793800}" sibTransId="{1E9DCA64-E895-407C-8807-D9EF8AEA4E77}"/>
    <dgm:cxn modelId="{4C84DE99-29B9-4179-B98D-05AA8C422435}" type="presParOf" srcId="{C01826EC-B11A-47EF-AA75-307531528783}" destId="{45E4A262-E3DA-4576-9F88-6376FF3D4ACC}" srcOrd="0" destOrd="0" presId="urn:microsoft.com/office/officeart/2005/8/layout/process4"/>
    <dgm:cxn modelId="{3D38D315-9288-409C-8A63-A3319D486185}" type="presParOf" srcId="{45E4A262-E3DA-4576-9F88-6376FF3D4ACC}" destId="{CF0CFED9-81AF-4DF5-AC99-6172AC3CF94D}" srcOrd="0" destOrd="0" presId="urn:microsoft.com/office/officeart/2005/8/layout/process4"/>
    <dgm:cxn modelId="{4B8E9728-B2EA-4DC5-9F6E-B5529769ED1F}" type="presParOf" srcId="{45E4A262-E3DA-4576-9F88-6376FF3D4ACC}" destId="{7BC2BD55-6095-4301-97AD-3504FB955BEC}" srcOrd="1" destOrd="0" presId="urn:microsoft.com/office/officeart/2005/8/layout/process4"/>
    <dgm:cxn modelId="{E5A4F173-5573-404D-8006-996A67C07ADD}" type="presParOf" srcId="{45E4A262-E3DA-4576-9F88-6376FF3D4ACC}" destId="{1056333B-E3C3-445C-8573-BCEC69335ED1}" srcOrd="2" destOrd="0" presId="urn:microsoft.com/office/officeart/2005/8/layout/process4"/>
    <dgm:cxn modelId="{43E44EBD-1619-47CE-9AEF-26BC80E0AB5F}" type="presParOf" srcId="{1056333B-E3C3-445C-8573-BCEC69335ED1}" destId="{1A1A0308-C48D-4568-8452-600F3D93185F}" srcOrd="0" destOrd="0" presId="urn:microsoft.com/office/officeart/2005/8/layout/process4"/>
    <dgm:cxn modelId="{93EC6BB1-8E42-43A8-A85A-7406E9852FB6}" type="presParOf" srcId="{1056333B-E3C3-445C-8573-BCEC69335ED1}" destId="{4A5C98F7-C9B5-47C4-A6D8-AD4BB4052BFD}" srcOrd="1" destOrd="0" presId="urn:microsoft.com/office/officeart/2005/8/layout/process4"/>
    <dgm:cxn modelId="{5E67833D-5B66-449B-B565-D39990865D8A}" type="presParOf" srcId="{1056333B-E3C3-445C-8573-BCEC69335ED1}" destId="{ABDEB9A3-A9BE-481F-BED8-6E6852E09C70}" srcOrd="2" destOrd="0" presId="urn:microsoft.com/office/officeart/2005/8/layout/process4"/>
    <dgm:cxn modelId="{FD18813D-9FDC-4726-A045-FA7AC5CF51CF}" type="presParOf" srcId="{C01826EC-B11A-47EF-AA75-307531528783}" destId="{D6927F3A-CD72-48EA-8660-DEEA40ACCA5F}" srcOrd="1" destOrd="0" presId="urn:microsoft.com/office/officeart/2005/8/layout/process4"/>
    <dgm:cxn modelId="{53656570-06C1-4E71-BDF4-878250FF1BE4}" type="presParOf" srcId="{C01826EC-B11A-47EF-AA75-307531528783}" destId="{B135A68D-6E8A-43EB-B0B5-05FEE7180641}" srcOrd="2" destOrd="0" presId="urn:microsoft.com/office/officeart/2005/8/layout/process4"/>
    <dgm:cxn modelId="{6F5C5AF6-6637-4539-A21D-CEF945FD86A5}" type="presParOf" srcId="{B135A68D-6E8A-43EB-B0B5-05FEE7180641}" destId="{6B797009-7FDC-408B-B09D-6691D8DA0BEB}" srcOrd="0" destOrd="0" presId="urn:microsoft.com/office/officeart/2005/8/layout/process4"/>
    <dgm:cxn modelId="{C0E6521A-4513-4C67-AAF4-5C13D71EF730}" type="presParOf" srcId="{B135A68D-6E8A-43EB-B0B5-05FEE7180641}" destId="{EBEA0E2A-9A6A-4F32-81A9-E140E76D9C67}" srcOrd="1" destOrd="0" presId="urn:microsoft.com/office/officeart/2005/8/layout/process4"/>
    <dgm:cxn modelId="{260E19ED-B0D5-4F64-82D9-EA4BDF2DF415}" type="presParOf" srcId="{B135A68D-6E8A-43EB-B0B5-05FEE7180641}" destId="{E120BDB4-785E-4B4D-9B8C-F48C78DB18C3}" srcOrd="2" destOrd="0" presId="urn:microsoft.com/office/officeart/2005/8/layout/process4"/>
    <dgm:cxn modelId="{1FDB1D27-5D12-487F-BF5A-1BA06C6EDD8A}" type="presParOf" srcId="{E120BDB4-785E-4B4D-9B8C-F48C78DB18C3}" destId="{BEA370F5-C0A0-4F52-8AEB-CA0B7B22C616}" srcOrd="0" destOrd="0" presId="urn:microsoft.com/office/officeart/2005/8/layout/process4"/>
    <dgm:cxn modelId="{C1739DC3-D435-4E40-B8CA-3769A8C05D8F}" type="presParOf" srcId="{C01826EC-B11A-47EF-AA75-307531528783}" destId="{D0D7678A-A71B-420D-B77D-B54C2762E83D}" srcOrd="3" destOrd="0" presId="urn:microsoft.com/office/officeart/2005/8/layout/process4"/>
    <dgm:cxn modelId="{78810C21-CA72-46D2-9F78-839655D1FD77}" type="presParOf" srcId="{C01826EC-B11A-47EF-AA75-307531528783}" destId="{8228A2EB-D26B-4C27-9B7D-F04058FAF3C9}" srcOrd="4" destOrd="0" presId="urn:microsoft.com/office/officeart/2005/8/layout/process4"/>
    <dgm:cxn modelId="{8EDE2854-A850-41DA-893C-C9D5C2AAA135}" type="presParOf" srcId="{8228A2EB-D26B-4C27-9B7D-F04058FAF3C9}" destId="{1CBC86EF-0853-48BE-A21D-21EE936381D2}" srcOrd="0" destOrd="0" presId="urn:microsoft.com/office/officeart/2005/8/layout/process4"/>
    <dgm:cxn modelId="{AD4174B4-23B4-45AF-B6A1-51A070A91A8F}" type="presParOf" srcId="{8228A2EB-D26B-4C27-9B7D-F04058FAF3C9}" destId="{21368AAF-D191-4BD9-9222-272F2F87464F}" srcOrd="1" destOrd="0" presId="urn:microsoft.com/office/officeart/2005/8/layout/process4"/>
    <dgm:cxn modelId="{1C812E7C-A920-495E-A21B-F8E60FFE11F8}" type="presParOf" srcId="{8228A2EB-D26B-4C27-9B7D-F04058FAF3C9}" destId="{F33CB3B1-4C02-4858-98F5-1949ADC9ACFA}" srcOrd="2" destOrd="0" presId="urn:microsoft.com/office/officeart/2005/8/layout/process4"/>
    <dgm:cxn modelId="{68491A7B-6A5D-4062-969C-69A839D636EB}" type="presParOf" srcId="{F33CB3B1-4C02-4858-98F5-1949ADC9ACFA}" destId="{9523D0D7-298F-44C6-B16D-BE20C915E1B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5D52EB-BFB0-498B-90EC-B43BC9B7631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D44820-E9BE-4B52-8571-7370E5E21FAA}">
      <dgm:prSet phldrT="[Text]" custT="1"/>
      <dgm:spPr>
        <a:solidFill>
          <a:srgbClr val="EBF7FC"/>
        </a:solidFill>
      </dgm:spPr>
      <dgm:t>
        <a:bodyPr/>
        <a:lstStyle/>
        <a:p>
          <a:pPr>
            <a:spcAft>
              <a:spcPts val="1200"/>
            </a:spcAft>
          </a:pP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Demand-based mechanism for Business Environment Reform</a:t>
          </a:r>
        </a:p>
        <a:p>
          <a:pPr>
            <a:spcAft>
              <a:spcPts val="1200"/>
            </a:spcAft>
          </a:pP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(short term, individually tailored)</a:t>
          </a:r>
        </a:p>
      </dgm:t>
    </dgm:pt>
    <dgm:pt modelId="{842AF0CE-D30F-41DE-A970-628D191F74DA}" type="parTrans" cxnId="{1E296881-7E48-4954-8842-22270BC30C1D}">
      <dgm:prSet/>
      <dgm:spPr/>
      <dgm:t>
        <a:bodyPr/>
        <a:lstStyle/>
        <a:p>
          <a:endParaRPr lang="en-GB"/>
        </a:p>
      </dgm:t>
    </dgm:pt>
    <dgm:pt modelId="{A7792C53-BCA0-4F47-83E3-D4D8D0FD757C}" type="sibTrans" cxnId="{1E296881-7E48-4954-8842-22270BC30C1D}">
      <dgm:prSet/>
      <dgm:spPr/>
      <dgm:t>
        <a:bodyPr/>
        <a:lstStyle/>
        <a:p>
          <a:endParaRPr lang="en-GB"/>
        </a:p>
      </dgm:t>
    </dgm:pt>
    <dgm:pt modelId="{73E50BF1-1FCF-42EA-A0B0-EFE7F88BE03C}">
      <dgm:prSet phldrT="[Text]" custT="1"/>
      <dgm:spPr>
        <a:solidFill>
          <a:srgbClr val="FBFDF6"/>
        </a:solidFill>
      </dgm:spPr>
      <dgm:t>
        <a:bodyPr/>
        <a:lstStyle/>
        <a:p>
          <a:r>
            <a:rPr lang="en-GB" sz="2200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Strengthening Development Finance </a:t>
          </a: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Institutions</a:t>
          </a:r>
        </a:p>
        <a:p>
          <a:r>
            <a:rPr lang="en-GB" sz="2200" kern="1200" dirty="0">
              <a:solidFill>
                <a:schemeClr val="bg2">
                  <a:lumMod val="10000"/>
                </a:schemeClr>
              </a:solidFill>
              <a:latin typeface="+mn-lt"/>
            </a:rPr>
            <a:t>(medium term, individually tailored) </a:t>
          </a:r>
        </a:p>
      </dgm:t>
    </dgm:pt>
    <dgm:pt modelId="{6982536E-28C8-4ED1-A5F9-F97D3B0EAC47}" type="parTrans" cxnId="{02296BBD-8CCA-43B9-B702-9BE9A8E79A34}">
      <dgm:prSet/>
      <dgm:spPr/>
      <dgm:t>
        <a:bodyPr/>
        <a:lstStyle/>
        <a:p>
          <a:endParaRPr lang="en-GB"/>
        </a:p>
      </dgm:t>
    </dgm:pt>
    <dgm:pt modelId="{AE87E84B-EC52-4937-B9B6-8C97F6E47EA6}" type="sibTrans" cxnId="{02296BBD-8CCA-43B9-B702-9BE9A8E79A34}">
      <dgm:prSet/>
      <dgm:spPr/>
      <dgm:t>
        <a:bodyPr/>
        <a:lstStyle/>
        <a:p>
          <a:endParaRPr lang="en-GB"/>
        </a:p>
      </dgm:t>
    </dgm:pt>
    <dgm:pt modelId="{30F18327-6495-4427-AB08-3D88953E6AEA}">
      <dgm:prSet phldrT="[Text]" custT="1"/>
      <dgm:spPr>
        <a:solidFill>
          <a:srgbClr val="FFEFDA"/>
        </a:solidFill>
      </dgm:spPr>
      <dgm:t>
        <a:bodyPr/>
        <a:lstStyle/>
        <a:p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Fostering learning &amp; exchange</a:t>
          </a:r>
        </a:p>
        <a:p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+mn-cs"/>
            </a:rPr>
            <a:t>(reports, webinars, virtual exchange, trainings)</a:t>
          </a:r>
        </a:p>
      </dgm:t>
    </dgm:pt>
    <dgm:pt modelId="{764C637D-AEA5-46E0-B62D-5F1AF828D787}" type="sibTrans" cxnId="{5CE7AA25-57C8-40A5-95C7-E09758C3543D}">
      <dgm:prSet/>
      <dgm:spPr/>
      <dgm:t>
        <a:bodyPr/>
        <a:lstStyle/>
        <a:p>
          <a:endParaRPr lang="en-GB"/>
        </a:p>
      </dgm:t>
    </dgm:pt>
    <dgm:pt modelId="{F0493481-11E8-4A56-8B12-55F4950CDF89}" type="parTrans" cxnId="{5CE7AA25-57C8-40A5-95C7-E09758C3543D}">
      <dgm:prSet/>
      <dgm:spPr/>
      <dgm:t>
        <a:bodyPr/>
        <a:lstStyle/>
        <a:p>
          <a:endParaRPr lang="en-GB"/>
        </a:p>
      </dgm:t>
    </dgm:pt>
    <dgm:pt modelId="{E49FF593-629B-4CEA-8909-B71BC553137D}" type="pres">
      <dgm:prSet presAssocID="{E95D52EB-BFB0-498B-90EC-B43BC9B7631B}" presName="Name0" presStyleCnt="0">
        <dgm:presLayoutVars>
          <dgm:dir/>
          <dgm:resizeHandles val="exact"/>
        </dgm:presLayoutVars>
      </dgm:prSet>
      <dgm:spPr/>
    </dgm:pt>
    <dgm:pt modelId="{2739BD15-0B53-4549-8F7D-BE97526D948F}" type="pres">
      <dgm:prSet presAssocID="{E95D52EB-BFB0-498B-90EC-B43BC9B7631B}" presName="bkgdShp" presStyleLbl="alignAccFollowNode1" presStyleIdx="0" presStyleCnt="1"/>
      <dgm:spPr>
        <a:solidFill>
          <a:schemeClr val="tx2">
            <a:alpha val="90000"/>
          </a:schemeClr>
        </a:solidFill>
      </dgm:spPr>
    </dgm:pt>
    <dgm:pt modelId="{3E3EF6FA-E6FD-40CE-8803-3392E1AD8CAD}" type="pres">
      <dgm:prSet presAssocID="{E95D52EB-BFB0-498B-90EC-B43BC9B7631B}" presName="linComp" presStyleCnt="0"/>
      <dgm:spPr/>
    </dgm:pt>
    <dgm:pt modelId="{1CBFABCF-4819-4979-A077-7CC925478910}" type="pres">
      <dgm:prSet presAssocID="{09D44820-E9BE-4B52-8571-7370E5E21FAA}" presName="compNode" presStyleCnt="0"/>
      <dgm:spPr/>
    </dgm:pt>
    <dgm:pt modelId="{53B33991-C57D-43C9-BD54-0C1133E68F48}" type="pres">
      <dgm:prSet presAssocID="{09D44820-E9BE-4B52-8571-7370E5E21FAA}" presName="node" presStyleLbl="node1" presStyleIdx="0" presStyleCnt="3">
        <dgm:presLayoutVars>
          <dgm:bulletEnabled val="1"/>
        </dgm:presLayoutVars>
      </dgm:prSet>
      <dgm:spPr/>
    </dgm:pt>
    <dgm:pt modelId="{75683B59-5B9F-41E3-B83F-CEFADD374A7B}" type="pres">
      <dgm:prSet presAssocID="{09D44820-E9BE-4B52-8571-7370E5E21FAA}" presName="invisiNode" presStyleLbl="node1" presStyleIdx="0" presStyleCnt="3"/>
      <dgm:spPr/>
    </dgm:pt>
    <dgm:pt modelId="{35FB0D44-1C2F-4B2C-8ABC-08FB6109EED4}" type="pres">
      <dgm:prSet presAssocID="{09D44820-E9BE-4B52-8571-7370E5E21FAA}" presName="imagNode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</dgm:spPr>
    </dgm:pt>
    <dgm:pt modelId="{CE593C0C-B2F9-409D-9949-DBE1B43DFEDF}" type="pres">
      <dgm:prSet presAssocID="{A7792C53-BCA0-4F47-83E3-D4D8D0FD757C}" presName="sibTrans" presStyleLbl="sibTrans2D1" presStyleIdx="0" presStyleCnt="0"/>
      <dgm:spPr/>
    </dgm:pt>
    <dgm:pt modelId="{3537ED0D-E484-4270-A586-2DCEDFAACD31}" type="pres">
      <dgm:prSet presAssocID="{73E50BF1-1FCF-42EA-A0B0-EFE7F88BE03C}" presName="compNode" presStyleCnt="0"/>
      <dgm:spPr/>
    </dgm:pt>
    <dgm:pt modelId="{F63F10F0-A7F5-4160-9EA1-0B34EA657492}" type="pres">
      <dgm:prSet presAssocID="{73E50BF1-1FCF-42EA-A0B0-EFE7F88BE03C}" presName="node" presStyleLbl="node1" presStyleIdx="1" presStyleCnt="3">
        <dgm:presLayoutVars>
          <dgm:bulletEnabled val="1"/>
        </dgm:presLayoutVars>
      </dgm:prSet>
      <dgm:spPr/>
    </dgm:pt>
    <dgm:pt modelId="{90175BFD-D281-414D-83D6-65A58961466D}" type="pres">
      <dgm:prSet presAssocID="{73E50BF1-1FCF-42EA-A0B0-EFE7F88BE03C}" presName="invisiNode" presStyleLbl="node1" presStyleIdx="1" presStyleCnt="3"/>
      <dgm:spPr/>
    </dgm:pt>
    <dgm:pt modelId="{8FD3A36A-47B5-4808-9E96-06ED45F609B7}" type="pres">
      <dgm:prSet presAssocID="{73E50BF1-1FCF-42EA-A0B0-EFE7F88BE03C}" presName="imagNode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</dgm:spPr>
    </dgm:pt>
    <dgm:pt modelId="{7FEF8968-4998-4647-A25F-2B87FC2CD714}" type="pres">
      <dgm:prSet presAssocID="{AE87E84B-EC52-4937-B9B6-8C97F6E47EA6}" presName="sibTrans" presStyleLbl="sibTrans2D1" presStyleIdx="0" presStyleCnt="0"/>
      <dgm:spPr/>
    </dgm:pt>
    <dgm:pt modelId="{7F62860D-2BAD-4A60-9CD0-6658E49150C1}" type="pres">
      <dgm:prSet presAssocID="{30F18327-6495-4427-AB08-3D88953E6AEA}" presName="compNode" presStyleCnt="0"/>
      <dgm:spPr/>
    </dgm:pt>
    <dgm:pt modelId="{6E39920E-106A-420B-8D26-D7353CFE1D09}" type="pres">
      <dgm:prSet presAssocID="{30F18327-6495-4427-AB08-3D88953E6AEA}" presName="node" presStyleLbl="node1" presStyleIdx="2" presStyleCnt="3">
        <dgm:presLayoutVars>
          <dgm:bulletEnabled val="1"/>
        </dgm:presLayoutVars>
      </dgm:prSet>
      <dgm:spPr/>
    </dgm:pt>
    <dgm:pt modelId="{0F3AB859-1A8F-4908-8DBB-577AB3ECAAB3}" type="pres">
      <dgm:prSet presAssocID="{30F18327-6495-4427-AB08-3D88953E6AEA}" presName="invisiNode" presStyleLbl="node1" presStyleIdx="2" presStyleCnt="3"/>
      <dgm:spPr/>
    </dgm:pt>
    <dgm:pt modelId="{22F5B93F-FB49-4BB0-A1E2-14F682771675}" type="pres">
      <dgm:prSet presAssocID="{30F18327-6495-4427-AB08-3D88953E6AEA}" presName="imagNode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</dgm:spPr>
    </dgm:pt>
  </dgm:ptLst>
  <dgm:cxnLst>
    <dgm:cxn modelId="{5CE7AA25-57C8-40A5-95C7-E09758C3543D}" srcId="{E95D52EB-BFB0-498B-90EC-B43BC9B7631B}" destId="{30F18327-6495-4427-AB08-3D88953E6AEA}" srcOrd="2" destOrd="0" parTransId="{F0493481-11E8-4A56-8B12-55F4950CDF89}" sibTransId="{764C637D-AEA5-46E0-B62D-5F1AF828D787}"/>
    <dgm:cxn modelId="{BCE2C12E-558F-450D-8E12-B740B1BA4A40}" type="presOf" srcId="{E95D52EB-BFB0-498B-90EC-B43BC9B7631B}" destId="{E49FF593-629B-4CEA-8909-B71BC553137D}" srcOrd="0" destOrd="0" presId="urn:microsoft.com/office/officeart/2005/8/layout/pList2"/>
    <dgm:cxn modelId="{3C314160-0223-47B1-94C4-3D83CB85E074}" type="presOf" srcId="{30F18327-6495-4427-AB08-3D88953E6AEA}" destId="{6E39920E-106A-420B-8D26-D7353CFE1D09}" srcOrd="0" destOrd="0" presId="urn:microsoft.com/office/officeart/2005/8/layout/pList2"/>
    <dgm:cxn modelId="{C568E842-9F5F-4810-BF8B-37D5C80968E5}" type="presOf" srcId="{09D44820-E9BE-4B52-8571-7370E5E21FAA}" destId="{53B33991-C57D-43C9-BD54-0C1133E68F48}" srcOrd="0" destOrd="0" presId="urn:microsoft.com/office/officeart/2005/8/layout/pList2"/>
    <dgm:cxn modelId="{D0A2014C-696A-428D-8BF9-74FA02242F5A}" type="presOf" srcId="{A7792C53-BCA0-4F47-83E3-D4D8D0FD757C}" destId="{CE593C0C-B2F9-409D-9949-DBE1B43DFEDF}" srcOrd="0" destOrd="0" presId="urn:microsoft.com/office/officeart/2005/8/layout/pList2"/>
    <dgm:cxn modelId="{7ECC997B-BC75-4C44-BFF0-EEFF0635F7DC}" type="presOf" srcId="{AE87E84B-EC52-4937-B9B6-8C97F6E47EA6}" destId="{7FEF8968-4998-4647-A25F-2B87FC2CD714}" srcOrd="0" destOrd="0" presId="urn:microsoft.com/office/officeart/2005/8/layout/pList2"/>
    <dgm:cxn modelId="{1E296881-7E48-4954-8842-22270BC30C1D}" srcId="{E95D52EB-BFB0-498B-90EC-B43BC9B7631B}" destId="{09D44820-E9BE-4B52-8571-7370E5E21FAA}" srcOrd="0" destOrd="0" parTransId="{842AF0CE-D30F-41DE-A970-628D191F74DA}" sibTransId="{A7792C53-BCA0-4F47-83E3-D4D8D0FD757C}"/>
    <dgm:cxn modelId="{02296BBD-8CCA-43B9-B702-9BE9A8E79A34}" srcId="{E95D52EB-BFB0-498B-90EC-B43BC9B7631B}" destId="{73E50BF1-1FCF-42EA-A0B0-EFE7F88BE03C}" srcOrd="1" destOrd="0" parTransId="{6982536E-28C8-4ED1-A5F9-F97D3B0EAC47}" sibTransId="{AE87E84B-EC52-4937-B9B6-8C97F6E47EA6}"/>
    <dgm:cxn modelId="{087575DF-15F7-4E74-879D-DF41638F36CD}" type="presOf" srcId="{73E50BF1-1FCF-42EA-A0B0-EFE7F88BE03C}" destId="{F63F10F0-A7F5-4160-9EA1-0B34EA657492}" srcOrd="0" destOrd="0" presId="urn:microsoft.com/office/officeart/2005/8/layout/pList2"/>
    <dgm:cxn modelId="{9FADF2BB-7FF4-4769-A19F-0C9C424C47F3}" type="presParOf" srcId="{E49FF593-629B-4CEA-8909-B71BC553137D}" destId="{2739BD15-0B53-4549-8F7D-BE97526D948F}" srcOrd="0" destOrd="0" presId="urn:microsoft.com/office/officeart/2005/8/layout/pList2"/>
    <dgm:cxn modelId="{568DF667-E44F-47CF-8FC8-D1BDD71ADB71}" type="presParOf" srcId="{E49FF593-629B-4CEA-8909-B71BC553137D}" destId="{3E3EF6FA-E6FD-40CE-8803-3392E1AD8CAD}" srcOrd="1" destOrd="0" presId="urn:microsoft.com/office/officeart/2005/8/layout/pList2"/>
    <dgm:cxn modelId="{625C4B20-108F-4592-9EE1-B83F862CED76}" type="presParOf" srcId="{3E3EF6FA-E6FD-40CE-8803-3392E1AD8CAD}" destId="{1CBFABCF-4819-4979-A077-7CC925478910}" srcOrd="0" destOrd="0" presId="urn:microsoft.com/office/officeart/2005/8/layout/pList2"/>
    <dgm:cxn modelId="{50EE069A-6729-4447-8057-B44AB24005EE}" type="presParOf" srcId="{1CBFABCF-4819-4979-A077-7CC925478910}" destId="{53B33991-C57D-43C9-BD54-0C1133E68F48}" srcOrd="0" destOrd="0" presId="urn:microsoft.com/office/officeart/2005/8/layout/pList2"/>
    <dgm:cxn modelId="{E3C58258-C3CE-4BEF-AF49-ED21408D9339}" type="presParOf" srcId="{1CBFABCF-4819-4979-A077-7CC925478910}" destId="{75683B59-5B9F-41E3-B83F-CEFADD374A7B}" srcOrd="1" destOrd="0" presId="urn:microsoft.com/office/officeart/2005/8/layout/pList2"/>
    <dgm:cxn modelId="{0E70C5A6-6967-4125-AF98-73E5E089C5D7}" type="presParOf" srcId="{1CBFABCF-4819-4979-A077-7CC925478910}" destId="{35FB0D44-1C2F-4B2C-8ABC-08FB6109EED4}" srcOrd="2" destOrd="0" presId="urn:microsoft.com/office/officeart/2005/8/layout/pList2"/>
    <dgm:cxn modelId="{34D9BBE2-4BCD-4101-9118-6FFE31FE0D76}" type="presParOf" srcId="{3E3EF6FA-E6FD-40CE-8803-3392E1AD8CAD}" destId="{CE593C0C-B2F9-409D-9949-DBE1B43DFEDF}" srcOrd="1" destOrd="0" presId="urn:microsoft.com/office/officeart/2005/8/layout/pList2"/>
    <dgm:cxn modelId="{09671C72-0D20-4272-BA9C-92530C2240D3}" type="presParOf" srcId="{3E3EF6FA-E6FD-40CE-8803-3392E1AD8CAD}" destId="{3537ED0D-E484-4270-A586-2DCEDFAACD31}" srcOrd="2" destOrd="0" presId="urn:microsoft.com/office/officeart/2005/8/layout/pList2"/>
    <dgm:cxn modelId="{BEF35BB0-CE91-4323-8D84-771D8430F9C5}" type="presParOf" srcId="{3537ED0D-E484-4270-A586-2DCEDFAACD31}" destId="{F63F10F0-A7F5-4160-9EA1-0B34EA657492}" srcOrd="0" destOrd="0" presId="urn:microsoft.com/office/officeart/2005/8/layout/pList2"/>
    <dgm:cxn modelId="{841A672E-89FD-4C85-B908-4A03B2FFE057}" type="presParOf" srcId="{3537ED0D-E484-4270-A586-2DCEDFAACD31}" destId="{90175BFD-D281-414D-83D6-65A58961466D}" srcOrd="1" destOrd="0" presId="urn:microsoft.com/office/officeart/2005/8/layout/pList2"/>
    <dgm:cxn modelId="{153EEF28-5942-450B-97FA-BD9FEFE50FAD}" type="presParOf" srcId="{3537ED0D-E484-4270-A586-2DCEDFAACD31}" destId="{8FD3A36A-47B5-4808-9E96-06ED45F609B7}" srcOrd="2" destOrd="0" presId="urn:microsoft.com/office/officeart/2005/8/layout/pList2"/>
    <dgm:cxn modelId="{E4ACB52D-65F2-4FC7-8461-4320F345D87D}" type="presParOf" srcId="{3E3EF6FA-E6FD-40CE-8803-3392E1AD8CAD}" destId="{7FEF8968-4998-4647-A25F-2B87FC2CD714}" srcOrd="3" destOrd="0" presId="urn:microsoft.com/office/officeart/2005/8/layout/pList2"/>
    <dgm:cxn modelId="{2CB5E8C9-AEAE-45D0-B2D7-54C7A30F0EAA}" type="presParOf" srcId="{3E3EF6FA-E6FD-40CE-8803-3392E1AD8CAD}" destId="{7F62860D-2BAD-4A60-9CD0-6658E49150C1}" srcOrd="4" destOrd="0" presId="urn:microsoft.com/office/officeart/2005/8/layout/pList2"/>
    <dgm:cxn modelId="{B5D2E5FF-DFD3-4FB7-B20B-09CEF7A675C0}" type="presParOf" srcId="{7F62860D-2BAD-4A60-9CD0-6658E49150C1}" destId="{6E39920E-106A-420B-8D26-D7353CFE1D09}" srcOrd="0" destOrd="0" presId="urn:microsoft.com/office/officeart/2005/8/layout/pList2"/>
    <dgm:cxn modelId="{DA914B6E-6375-4168-B0AB-E4B1877435E2}" type="presParOf" srcId="{7F62860D-2BAD-4A60-9CD0-6658E49150C1}" destId="{0F3AB859-1A8F-4908-8DBB-577AB3ECAAB3}" srcOrd="1" destOrd="0" presId="urn:microsoft.com/office/officeart/2005/8/layout/pList2"/>
    <dgm:cxn modelId="{42C9CB9E-BEA9-4380-804F-6638B469C400}" type="presParOf" srcId="{7F62860D-2BAD-4A60-9CD0-6658E49150C1}" destId="{22F5B93F-FB49-4BB0-A1E2-14F68277167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5D52EB-BFB0-498B-90EC-B43BC9B7631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D44820-E9BE-4B52-8571-7370E5E21FAA}">
      <dgm:prSet phldrT="[Text]" custT="1"/>
      <dgm:spPr>
        <a:solidFill>
          <a:srgbClr val="EBF7FC"/>
        </a:solidFill>
      </dgm:spPr>
      <dgm:t>
        <a:bodyPr/>
        <a:lstStyle/>
        <a:p>
          <a:pPr algn="ctr">
            <a:spcAft>
              <a:spcPts val="1200"/>
            </a:spcAft>
          </a:pPr>
          <a:r>
            <a:rPr lang="en-GB" sz="2200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Business Environment Reform to support women owned businesses</a:t>
          </a:r>
        </a:p>
        <a:p>
          <a:pPr algn="l">
            <a:spcAft>
              <a:spcPts val="1200"/>
            </a:spcAft>
          </a:pPr>
          <a:endParaRPr lang="en-GB" sz="1600" kern="1200" dirty="0">
            <a:solidFill>
              <a:srgbClr val="E7E6E6">
                <a:lumMod val="10000"/>
              </a:srgbClr>
            </a:solidFill>
            <a:latin typeface="+mn-lt"/>
            <a:ea typeface="+mn-ea"/>
            <a:cs typeface="Arial" panose="020B0604020202020204" pitchFamily="34" charset="0"/>
          </a:endParaRPr>
        </a:p>
        <a:p>
          <a:pPr algn="l">
            <a:spcAft>
              <a:spcPts val="1200"/>
            </a:spcAft>
          </a:pPr>
          <a:r>
            <a:rPr lang="en-GB" sz="16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(Legal, administrative, and policy reforms necessary to promote women’s access to assets and credits, as well as their ability to register and manage their businesses)</a:t>
          </a:r>
        </a:p>
      </dgm:t>
    </dgm:pt>
    <dgm:pt modelId="{842AF0CE-D30F-41DE-A970-628D191F74DA}" type="parTrans" cxnId="{1E296881-7E48-4954-8842-22270BC30C1D}">
      <dgm:prSet/>
      <dgm:spPr/>
      <dgm:t>
        <a:bodyPr/>
        <a:lstStyle/>
        <a:p>
          <a:endParaRPr lang="en-GB"/>
        </a:p>
      </dgm:t>
    </dgm:pt>
    <dgm:pt modelId="{A7792C53-BCA0-4F47-83E3-D4D8D0FD757C}" type="sibTrans" cxnId="{1E296881-7E48-4954-8842-22270BC30C1D}">
      <dgm:prSet/>
      <dgm:spPr/>
      <dgm:t>
        <a:bodyPr/>
        <a:lstStyle/>
        <a:p>
          <a:endParaRPr lang="en-GB"/>
        </a:p>
      </dgm:t>
    </dgm:pt>
    <dgm:pt modelId="{73E50BF1-1FCF-42EA-A0B0-EFE7F88BE03C}">
      <dgm:prSet phldrT="[Text]" custT="1"/>
      <dgm:spPr>
        <a:solidFill>
          <a:srgbClr val="FBFDF6"/>
        </a:solidFill>
      </dgm:spPr>
      <dgm:t>
        <a:bodyPr/>
        <a:lstStyle/>
        <a:p>
          <a:pPr algn="ctr"/>
          <a:r>
            <a:rPr lang="en-GB" sz="2200" b="1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Business Environment Reform to promote equal opportunities for women in the labour market</a:t>
          </a:r>
        </a:p>
        <a:p>
          <a:pPr algn="l"/>
          <a:endParaRPr lang="en-GB" sz="1600" kern="1200" dirty="0">
            <a:solidFill>
              <a:schemeClr val="bg2">
                <a:lumMod val="10000"/>
              </a:schemeClr>
            </a:solidFill>
            <a:latin typeface="+mn-lt"/>
          </a:endParaRPr>
        </a:p>
        <a:p>
          <a:pPr algn="l"/>
          <a:r>
            <a:rPr lang="en-GB" sz="1600" kern="1200" dirty="0">
              <a:solidFill>
                <a:schemeClr val="bg2">
                  <a:lumMod val="10000"/>
                </a:schemeClr>
              </a:solidFill>
              <a:latin typeface="+mn-lt"/>
            </a:rPr>
            <a:t>(Legal, administrative, and policy and tax incentives and reforms necessary to promote a more inclusive labour market for women to have better quality jobs) </a:t>
          </a:r>
        </a:p>
      </dgm:t>
    </dgm:pt>
    <dgm:pt modelId="{6982536E-28C8-4ED1-A5F9-F97D3B0EAC47}" type="parTrans" cxnId="{02296BBD-8CCA-43B9-B702-9BE9A8E79A34}">
      <dgm:prSet/>
      <dgm:spPr/>
      <dgm:t>
        <a:bodyPr/>
        <a:lstStyle/>
        <a:p>
          <a:endParaRPr lang="en-GB"/>
        </a:p>
      </dgm:t>
    </dgm:pt>
    <dgm:pt modelId="{AE87E84B-EC52-4937-B9B6-8C97F6E47EA6}" type="sibTrans" cxnId="{02296BBD-8CCA-43B9-B702-9BE9A8E79A34}">
      <dgm:prSet/>
      <dgm:spPr/>
      <dgm:t>
        <a:bodyPr/>
        <a:lstStyle/>
        <a:p>
          <a:endParaRPr lang="en-GB"/>
        </a:p>
      </dgm:t>
    </dgm:pt>
    <dgm:pt modelId="{30F18327-6495-4427-AB08-3D88953E6AEA}">
      <dgm:prSet phldrT="[Text]" custT="1"/>
      <dgm:spPr>
        <a:solidFill>
          <a:srgbClr val="FFEFDA"/>
        </a:solidFill>
      </dgm:spPr>
      <dgm:t>
        <a:bodyPr/>
        <a:lstStyle/>
        <a:p>
          <a:pPr algn="ctr"/>
          <a:r>
            <a:rPr lang="en-GB" sz="2200" b="1" kern="120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Promoting women’s organisations into Public Private Dialogues to foster Women’s Economic Empowerment</a:t>
          </a:r>
        </a:p>
        <a:p>
          <a:pPr algn="l"/>
          <a:endParaRPr lang="en-GB" sz="1600" kern="1200">
            <a:solidFill>
              <a:srgbClr val="E7E6E6">
                <a:lumMod val="10000"/>
              </a:srgbClr>
            </a:solidFill>
            <a:latin typeface="+mn-lt"/>
            <a:ea typeface="+mn-ea"/>
            <a:cs typeface="+mn-cs"/>
          </a:endParaRPr>
        </a:p>
        <a:p>
          <a:pPr algn="l"/>
          <a:r>
            <a:rPr lang="en-GB" sz="1600" kern="120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+mn-cs"/>
            </a:rPr>
            <a:t>(Support the creation, growth and sustainability of women’s business associations (WBA) and women’s chapters in chambers of commerce as well as support their inclusion in Public Private Dialogue)</a:t>
          </a:r>
        </a:p>
      </dgm:t>
    </dgm:pt>
    <dgm:pt modelId="{764C637D-AEA5-46E0-B62D-5F1AF828D787}" type="sibTrans" cxnId="{5CE7AA25-57C8-40A5-95C7-E09758C3543D}">
      <dgm:prSet/>
      <dgm:spPr/>
      <dgm:t>
        <a:bodyPr/>
        <a:lstStyle/>
        <a:p>
          <a:endParaRPr lang="en-GB"/>
        </a:p>
      </dgm:t>
    </dgm:pt>
    <dgm:pt modelId="{F0493481-11E8-4A56-8B12-55F4950CDF89}" type="parTrans" cxnId="{5CE7AA25-57C8-40A5-95C7-E09758C3543D}">
      <dgm:prSet/>
      <dgm:spPr/>
      <dgm:t>
        <a:bodyPr/>
        <a:lstStyle/>
        <a:p>
          <a:endParaRPr lang="en-GB"/>
        </a:p>
      </dgm:t>
    </dgm:pt>
    <dgm:pt modelId="{E49FF593-629B-4CEA-8909-B71BC553137D}" type="pres">
      <dgm:prSet presAssocID="{E95D52EB-BFB0-498B-90EC-B43BC9B7631B}" presName="Name0" presStyleCnt="0">
        <dgm:presLayoutVars>
          <dgm:dir/>
          <dgm:resizeHandles val="exact"/>
        </dgm:presLayoutVars>
      </dgm:prSet>
      <dgm:spPr/>
    </dgm:pt>
    <dgm:pt modelId="{2739BD15-0B53-4549-8F7D-BE97526D948F}" type="pres">
      <dgm:prSet presAssocID="{E95D52EB-BFB0-498B-90EC-B43BC9B7631B}" presName="bkgdShp" presStyleLbl="alignAccFollowNode1" presStyleIdx="0" presStyleCnt="1" custScaleY="54000" custLinFactNeighborX="-2" custLinFactNeighborY="-31051"/>
      <dgm:spPr>
        <a:solidFill>
          <a:schemeClr val="tx2">
            <a:alpha val="90000"/>
          </a:schemeClr>
        </a:solidFill>
      </dgm:spPr>
    </dgm:pt>
    <dgm:pt modelId="{3E3EF6FA-E6FD-40CE-8803-3392E1AD8CAD}" type="pres">
      <dgm:prSet presAssocID="{E95D52EB-BFB0-498B-90EC-B43BC9B7631B}" presName="linComp" presStyleCnt="0"/>
      <dgm:spPr/>
    </dgm:pt>
    <dgm:pt modelId="{1CBFABCF-4819-4979-A077-7CC925478910}" type="pres">
      <dgm:prSet presAssocID="{09D44820-E9BE-4B52-8571-7370E5E21FAA}" presName="compNode" presStyleCnt="0"/>
      <dgm:spPr/>
    </dgm:pt>
    <dgm:pt modelId="{53B33991-C57D-43C9-BD54-0C1133E68F48}" type="pres">
      <dgm:prSet presAssocID="{09D44820-E9BE-4B52-8571-7370E5E21FAA}" presName="node" presStyleLbl="node1" presStyleIdx="0" presStyleCnt="3" custScaleY="137572" custLinFactNeighborX="-7438" custLinFactNeighborY="-7451">
        <dgm:presLayoutVars>
          <dgm:bulletEnabled val="1"/>
        </dgm:presLayoutVars>
      </dgm:prSet>
      <dgm:spPr/>
    </dgm:pt>
    <dgm:pt modelId="{75683B59-5B9F-41E3-B83F-CEFADD374A7B}" type="pres">
      <dgm:prSet presAssocID="{09D44820-E9BE-4B52-8571-7370E5E21FAA}" presName="invisiNode" presStyleLbl="node1" presStyleIdx="0" presStyleCnt="3"/>
      <dgm:spPr/>
    </dgm:pt>
    <dgm:pt modelId="{35FB0D44-1C2F-4B2C-8ABC-08FB6109EED4}" type="pres">
      <dgm:prSet presAssocID="{09D44820-E9BE-4B52-8571-7370E5E21FAA}" presName="imagNode" presStyleLbl="fgImgPlace1" presStyleIdx="0" presStyleCnt="3" custAng="0" custScaleX="64608" custScaleY="73457" custLinFactNeighborX="-6301" custLinFactNeighborY="-14968"/>
      <dgm:spPr>
        <a:blipFill dpi="0" rotWithShape="1">
          <a:blip xmlns:r="http://schemas.openxmlformats.org/officeDocument/2006/relationships" r:embed="rId1"/>
          <a:srcRect/>
          <a:stretch>
            <a:fillRect t="-32667" b="-149333"/>
          </a:stretch>
        </a:blipFill>
        <a:ln>
          <a:noFill/>
        </a:ln>
      </dgm:spPr>
    </dgm:pt>
    <dgm:pt modelId="{CE593C0C-B2F9-409D-9949-DBE1B43DFEDF}" type="pres">
      <dgm:prSet presAssocID="{A7792C53-BCA0-4F47-83E3-D4D8D0FD757C}" presName="sibTrans" presStyleLbl="sibTrans2D1" presStyleIdx="0" presStyleCnt="0"/>
      <dgm:spPr/>
    </dgm:pt>
    <dgm:pt modelId="{3537ED0D-E484-4270-A586-2DCEDFAACD31}" type="pres">
      <dgm:prSet presAssocID="{73E50BF1-1FCF-42EA-A0B0-EFE7F88BE03C}" presName="compNode" presStyleCnt="0"/>
      <dgm:spPr/>
    </dgm:pt>
    <dgm:pt modelId="{F63F10F0-A7F5-4160-9EA1-0B34EA657492}" type="pres">
      <dgm:prSet presAssocID="{73E50BF1-1FCF-42EA-A0B0-EFE7F88BE03C}" presName="node" presStyleLbl="node1" presStyleIdx="1" presStyleCnt="3" custScaleY="134720" custLinFactNeighborX="-3310" custLinFactNeighborY="-10657">
        <dgm:presLayoutVars>
          <dgm:bulletEnabled val="1"/>
        </dgm:presLayoutVars>
      </dgm:prSet>
      <dgm:spPr/>
    </dgm:pt>
    <dgm:pt modelId="{90175BFD-D281-414D-83D6-65A58961466D}" type="pres">
      <dgm:prSet presAssocID="{73E50BF1-1FCF-42EA-A0B0-EFE7F88BE03C}" presName="invisiNode" presStyleLbl="node1" presStyleIdx="1" presStyleCnt="3"/>
      <dgm:spPr/>
    </dgm:pt>
    <dgm:pt modelId="{8FD3A36A-47B5-4808-9E96-06ED45F609B7}" type="pres">
      <dgm:prSet presAssocID="{73E50BF1-1FCF-42EA-A0B0-EFE7F88BE03C}" presName="imagNode" presStyleLbl="fgImgPlace1" presStyleIdx="1" presStyleCnt="3" custScaleX="77487" custScaleY="73457" custLinFactNeighborX="-6222" custLinFactNeighborY="-16929"/>
      <dgm:spPr>
        <a:blipFill dpi="0" rotWithShape="1">
          <a:blip xmlns:r="http://schemas.openxmlformats.org/officeDocument/2006/relationships" r:embed="rId2"/>
          <a:srcRect/>
          <a:stretch>
            <a:fillRect l="4685" t="-20833" r="-2565" b="-154167"/>
          </a:stretch>
        </a:blipFill>
        <a:ln>
          <a:noFill/>
        </a:ln>
      </dgm:spPr>
    </dgm:pt>
    <dgm:pt modelId="{7FEF8968-4998-4647-A25F-2B87FC2CD714}" type="pres">
      <dgm:prSet presAssocID="{AE87E84B-EC52-4937-B9B6-8C97F6E47EA6}" presName="sibTrans" presStyleLbl="sibTrans2D1" presStyleIdx="0" presStyleCnt="0"/>
      <dgm:spPr/>
    </dgm:pt>
    <dgm:pt modelId="{7F62860D-2BAD-4A60-9CD0-6658E49150C1}" type="pres">
      <dgm:prSet presAssocID="{30F18327-6495-4427-AB08-3D88953E6AEA}" presName="compNode" presStyleCnt="0"/>
      <dgm:spPr/>
    </dgm:pt>
    <dgm:pt modelId="{6E39920E-106A-420B-8D26-D7353CFE1D09}" type="pres">
      <dgm:prSet presAssocID="{30F18327-6495-4427-AB08-3D88953E6AEA}" presName="node" presStyleLbl="node1" presStyleIdx="2" presStyleCnt="3" custScaleX="114193" custScaleY="137146" custLinFactNeighborX="2682" custLinFactNeighborY="-9286">
        <dgm:presLayoutVars>
          <dgm:bulletEnabled val="1"/>
        </dgm:presLayoutVars>
      </dgm:prSet>
      <dgm:spPr/>
    </dgm:pt>
    <dgm:pt modelId="{0F3AB859-1A8F-4908-8DBB-577AB3ECAAB3}" type="pres">
      <dgm:prSet presAssocID="{30F18327-6495-4427-AB08-3D88953E6AEA}" presName="invisiNode" presStyleLbl="node1" presStyleIdx="2" presStyleCnt="3"/>
      <dgm:spPr/>
    </dgm:pt>
    <dgm:pt modelId="{22F5B93F-FB49-4BB0-A1E2-14F682771675}" type="pres">
      <dgm:prSet presAssocID="{30F18327-6495-4427-AB08-3D88953E6AEA}" presName="imagNode" presStyleLbl="fgImgPlace1" presStyleIdx="2" presStyleCnt="3" custScaleX="67373" custScaleY="70513" custLinFactNeighborX="1240" custLinFactNeighborY="-20786"/>
      <dgm:spPr>
        <a:blipFill dpi="0" rotWithShape="1">
          <a:blip xmlns:r="http://schemas.openxmlformats.org/officeDocument/2006/relationships" r:embed="rId3"/>
          <a:srcRect/>
          <a:stretch>
            <a:fillRect l="-8339" t="-28550" r="8339" b="-167450"/>
          </a:stretch>
        </a:blipFill>
        <a:ln>
          <a:noFill/>
        </a:ln>
      </dgm:spPr>
    </dgm:pt>
  </dgm:ptLst>
  <dgm:cxnLst>
    <dgm:cxn modelId="{5CE7AA25-57C8-40A5-95C7-E09758C3543D}" srcId="{E95D52EB-BFB0-498B-90EC-B43BC9B7631B}" destId="{30F18327-6495-4427-AB08-3D88953E6AEA}" srcOrd="2" destOrd="0" parTransId="{F0493481-11E8-4A56-8B12-55F4950CDF89}" sibTransId="{764C637D-AEA5-46E0-B62D-5F1AF828D787}"/>
    <dgm:cxn modelId="{BCE2C12E-558F-450D-8E12-B740B1BA4A40}" type="presOf" srcId="{E95D52EB-BFB0-498B-90EC-B43BC9B7631B}" destId="{E49FF593-629B-4CEA-8909-B71BC553137D}" srcOrd="0" destOrd="0" presId="urn:microsoft.com/office/officeart/2005/8/layout/pList2"/>
    <dgm:cxn modelId="{3C314160-0223-47B1-94C4-3D83CB85E074}" type="presOf" srcId="{30F18327-6495-4427-AB08-3D88953E6AEA}" destId="{6E39920E-106A-420B-8D26-D7353CFE1D09}" srcOrd="0" destOrd="0" presId="urn:microsoft.com/office/officeart/2005/8/layout/pList2"/>
    <dgm:cxn modelId="{C568E842-9F5F-4810-BF8B-37D5C80968E5}" type="presOf" srcId="{09D44820-E9BE-4B52-8571-7370E5E21FAA}" destId="{53B33991-C57D-43C9-BD54-0C1133E68F48}" srcOrd="0" destOrd="0" presId="urn:microsoft.com/office/officeart/2005/8/layout/pList2"/>
    <dgm:cxn modelId="{D0A2014C-696A-428D-8BF9-74FA02242F5A}" type="presOf" srcId="{A7792C53-BCA0-4F47-83E3-D4D8D0FD757C}" destId="{CE593C0C-B2F9-409D-9949-DBE1B43DFEDF}" srcOrd="0" destOrd="0" presId="urn:microsoft.com/office/officeart/2005/8/layout/pList2"/>
    <dgm:cxn modelId="{7ECC997B-BC75-4C44-BFF0-EEFF0635F7DC}" type="presOf" srcId="{AE87E84B-EC52-4937-B9B6-8C97F6E47EA6}" destId="{7FEF8968-4998-4647-A25F-2B87FC2CD714}" srcOrd="0" destOrd="0" presId="urn:microsoft.com/office/officeart/2005/8/layout/pList2"/>
    <dgm:cxn modelId="{1E296881-7E48-4954-8842-22270BC30C1D}" srcId="{E95D52EB-BFB0-498B-90EC-B43BC9B7631B}" destId="{09D44820-E9BE-4B52-8571-7370E5E21FAA}" srcOrd="0" destOrd="0" parTransId="{842AF0CE-D30F-41DE-A970-628D191F74DA}" sibTransId="{A7792C53-BCA0-4F47-83E3-D4D8D0FD757C}"/>
    <dgm:cxn modelId="{02296BBD-8CCA-43B9-B702-9BE9A8E79A34}" srcId="{E95D52EB-BFB0-498B-90EC-B43BC9B7631B}" destId="{73E50BF1-1FCF-42EA-A0B0-EFE7F88BE03C}" srcOrd="1" destOrd="0" parTransId="{6982536E-28C8-4ED1-A5F9-F97D3B0EAC47}" sibTransId="{AE87E84B-EC52-4937-B9B6-8C97F6E47EA6}"/>
    <dgm:cxn modelId="{087575DF-15F7-4E74-879D-DF41638F36CD}" type="presOf" srcId="{73E50BF1-1FCF-42EA-A0B0-EFE7F88BE03C}" destId="{F63F10F0-A7F5-4160-9EA1-0B34EA657492}" srcOrd="0" destOrd="0" presId="urn:microsoft.com/office/officeart/2005/8/layout/pList2"/>
    <dgm:cxn modelId="{9FADF2BB-7FF4-4769-A19F-0C9C424C47F3}" type="presParOf" srcId="{E49FF593-629B-4CEA-8909-B71BC553137D}" destId="{2739BD15-0B53-4549-8F7D-BE97526D948F}" srcOrd="0" destOrd="0" presId="urn:microsoft.com/office/officeart/2005/8/layout/pList2"/>
    <dgm:cxn modelId="{568DF667-E44F-47CF-8FC8-D1BDD71ADB71}" type="presParOf" srcId="{E49FF593-629B-4CEA-8909-B71BC553137D}" destId="{3E3EF6FA-E6FD-40CE-8803-3392E1AD8CAD}" srcOrd="1" destOrd="0" presId="urn:microsoft.com/office/officeart/2005/8/layout/pList2"/>
    <dgm:cxn modelId="{625C4B20-108F-4592-9EE1-B83F862CED76}" type="presParOf" srcId="{3E3EF6FA-E6FD-40CE-8803-3392E1AD8CAD}" destId="{1CBFABCF-4819-4979-A077-7CC925478910}" srcOrd="0" destOrd="0" presId="urn:microsoft.com/office/officeart/2005/8/layout/pList2"/>
    <dgm:cxn modelId="{50EE069A-6729-4447-8057-B44AB24005EE}" type="presParOf" srcId="{1CBFABCF-4819-4979-A077-7CC925478910}" destId="{53B33991-C57D-43C9-BD54-0C1133E68F48}" srcOrd="0" destOrd="0" presId="urn:microsoft.com/office/officeart/2005/8/layout/pList2"/>
    <dgm:cxn modelId="{E3C58258-C3CE-4BEF-AF49-ED21408D9339}" type="presParOf" srcId="{1CBFABCF-4819-4979-A077-7CC925478910}" destId="{75683B59-5B9F-41E3-B83F-CEFADD374A7B}" srcOrd="1" destOrd="0" presId="urn:microsoft.com/office/officeart/2005/8/layout/pList2"/>
    <dgm:cxn modelId="{0E70C5A6-6967-4125-AF98-73E5E089C5D7}" type="presParOf" srcId="{1CBFABCF-4819-4979-A077-7CC925478910}" destId="{35FB0D44-1C2F-4B2C-8ABC-08FB6109EED4}" srcOrd="2" destOrd="0" presId="urn:microsoft.com/office/officeart/2005/8/layout/pList2"/>
    <dgm:cxn modelId="{34D9BBE2-4BCD-4101-9118-6FFE31FE0D76}" type="presParOf" srcId="{3E3EF6FA-E6FD-40CE-8803-3392E1AD8CAD}" destId="{CE593C0C-B2F9-409D-9949-DBE1B43DFEDF}" srcOrd="1" destOrd="0" presId="urn:microsoft.com/office/officeart/2005/8/layout/pList2"/>
    <dgm:cxn modelId="{09671C72-0D20-4272-BA9C-92530C2240D3}" type="presParOf" srcId="{3E3EF6FA-E6FD-40CE-8803-3392E1AD8CAD}" destId="{3537ED0D-E484-4270-A586-2DCEDFAACD31}" srcOrd="2" destOrd="0" presId="urn:microsoft.com/office/officeart/2005/8/layout/pList2"/>
    <dgm:cxn modelId="{BEF35BB0-CE91-4323-8D84-771D8430F9C5}" type="presParOf" srcId="{3537ED0D-E484-4270-A586-2DCEDFAACD31}" destId="{F63F10F0-A7F5-4160-9EA1-0B34EA657492}" srcOrd="0" destOrd="0" presId="urn:microsoft.com/office/officeart/2005/8/layout/pList2"/>
    <dgm:cxn modelId="{841A672E-89FD-4C85-B908-4A03B2FFE057}" type="presParOf" srcId="{3537ED0D-E484-4270-A586-2DCEDFAACD31}" destId="{90175BFD-D281-414D-83D6-65A58961466D}" srcOrd="1" destOrd="0" presId="urn:microsoft.com/office/officeart/2005/8/layout/pList2"/>
    <dgm:cxn modelId="{153EEF28-5942-450B-97FA-BD9FEFE50FAD}" type="presParOf" srcId="{3537ED0D-E484-4270-A586-2DCEDFAACD31}" destId="{8FD3A36A-47B5-4808-9E96-06ED45F609B7}" srcOrd="2" destOrd="0" presId="urn:microsoft.com/office/officeart/2005/8/layout/pList2"/>
    <dgm:cxn modelId="{E4ACB52D-65F2-4FC7-8461-4320F345D87D}" type="presParOf" srcId="{3E3EF6FA-E6FD-40CE-8803-3392E1AD8CAD}" destId="{7FEF8968-4998-4647-A25F-2B87FC2CD714}" srcOrd="3" destOrd="0" presId="urn:microsoft.com/office/officeart/2005/8/layout/pList2"/>
    <dgm:cxn modelId="{2CB5E8C9-AEAE-45D0-B2D7-54C7A30F0EAA}" type="presParOf" srcId="{3E3EF6FA-E6FD-40CE-8803-3392E1AD8CAD}" destId="{7F62860D-2BAD-4A60-9CD0-6658E49150C1}" srcOrd="4" destOrd="0" presId="urn:microsoft.com/office/officeart/2005/8/layout/pList2"/>
    <dgm:cxn modelId="{B5D2E5FF-DFD3-4FB7-B20B-09CEF7A675C0}" type="presParOf" srcId="{7F62860D-2BAD-4A60-9CD0-6658E49150C1}" destId="{6E39920E-106A-420B-8D26-D7353CFE1D09}" srcOrd="0" destOrd="0" presId="urn:microsoft.com/office/officeart/2005/8/layout/pList2"/>
    <dgm:cxn modelId="{DA914B6E-6375-4168-B0AB-E4B1877435E2}" type="presParOf" srcId="{7F62860D-2BAD-4A60-9CD0-6658E49150C1}" destId="{0F3AB859-1A8F-4908-8DBB-577AB3ECAAB3}" srcOrd="1" destOrd="0" presId="urn:microsoft.com/office/officeart/2005/8/layout/pList2"/>
    <dgm:cxn modelId="{42C9CB9E-BEA9-4380-804F-6638B469C400}" type="presParOf" srcId="{7F62860D-2BAD-4A60-9CD0-6658E49150C1}" destId="{22F5B93F-FB49-4BB0-A1E2-14F68277167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85F7E37-3FB5-4F63-9F54-A75BC337864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BE71D87-5044-48AD-AAE7-8DB5D81B6C2E}">
      <dgm:prSet phldrT="[Text]"/>
      <dgm:spPr/>
      <dgm:t>
        <a:bodyPr/>
        <a:lstStyle/>
        <a:p>
          <a:r>
            <a:rPr lang="en-GB" dirty="0"/>
            <a:t>Limited access to market, financial products, services, education (</a:t>
          </a:r>
          <a:r>
            <a:rPr lang="en-GB" dirty="0" err="1"/>
            <a:t>incl</a:t>
          </a:r>
          <a:r>
            <a:rPr lang="en-GB" dirty="0"/>
            <a:t> business, soft skills), opportunities</a:t>
          </a:r>
        </a:p>
      </dgm:t>
    </dgm:pt>
    <dgm:pt modelId="{433FA63C-FE19-4BEA-AE20-9EC654B55541}" type="parTrans" cxnId="{191C4A31-2F57-4CFA-86B9-F1507C33A9E9}">
      <dgm:prSet/>
      <dgm:spPr/>
      <dgm:t>
        <a:bodyPr/>
        <a:lstStyle/>
        <a:p>
          <a:endParaRPr lang="en-GB"/>
        </a:p>
      </dgm:t>
    </dgm:pt>
    <dgm:pt modelId="{A77C377C-3750-4C3C-855D-204732A5CB6F}" type="sibTrans" cxnId="{191C4A31-2F57-4CFA-86B9-F1507C33A9E9}">
      <dgm:prSet/>
      <dgm:spPr/>
      <dgm:t>
        <a:bodyPr/>
        <a:lstStyle/>
        <a:p>
          <a:endParaRPr lang="en-GB"/>
        </a:p>
      </dgm:t>
    </dgm:pt>
    <dgm:pt modelId="{18C788E9-A725-4656-93A6-346B390B44CB}">
      <dgm:prSet phldrT="[Text]"/>
      <dgm:spPr/>
      <dgm:t>
        <a:bodyPr/>
        <a:lstStyle/>
        <a:p>
          <a:r>
            <a:rPr lang="en-GB" dirty="0"/>
            <a:t>Unfavourable </a:t>
          </a:r>
          <a:r>
            <a:rPr lang="en-GB" dirty="0">
              <a:latin typeface="Calibri Light" panose="020F0302020204030204"/>
            </a:rPr>
            <a:t>social</a:t>
          </a:r>
          <a:r>
            <a:rPr lang="en-GB" dirty="0"/>
            <a:t> and cultural norms, ownership rights (land, livestock)</a:t>
          </a:r>
        </a:p>
      </dgm:t>
    </dgm:pt>
    <dgm:pt modelId="{9C53F834-52FD-4AD3-A931-A2AB048ED87C}" type="parTrans" cxnId="{7A182197-7954-4978-863A-807B472695F1}">
      <dgm:prSet/>
      <dgm:spPr/>
      <dgm:t>
        <a:bodyPr/>
        <a:lstStyle/>
        <a:p>
          <a:endParaRPr lang="en-GB"/>
        </a:p>
      </dgm:t>
    </dgm:pt>
    <dgm:pt modelId="{8876D55E-CDC1-445F-BF91-A89A193A9083}" type="sibTrans" cxnId="{7A182197-7954-4978-863A-807B472695F1}">
      <dgm:prSet/>
      <dgm:spPr/>
      <dgm:t>
        <a:bodyPr/>
        <a:lstStyle/>
        <a:p>
          <a:endParaRPr lang="en-GB"/>
        </a:p>
      </dgm:t>
    </dgm:pt>
    <dgm:pt modelId="{3FC3602C-0AD2-478D-B5B8-9909BBCD3874}">
      <dgm:prSet phldrT="[Text]"/>
      <dgm:spPr/>
      <dgm:t>
        <a:bodyPr/>
        <a:lstStyle/>
        <a:p>
          <a:pPr rtl="0"/>
          <a:r>
            <a:rPr lang="en-GB" dirty="0"/>
            <a:t>Poor implementation of policies and reforms, Lack </a:t>
          </a:r>
          <a:r>
            <a:rPr lang="en-GB" dirty="0">
              <a:latin typeface="Calibri Light" panose="020F0302020204030204"/>
            </a:rPr>
            <a:t>of the</a:t>
          </a:r>
          <a:r>
            <a:rPr lang="en-GB" dirty="0"/>
            <a:t> required infrastructure for innovative approaches for WEE programmes</a:t>
          </a:r>
        </a:p>
      </dgm:t>
    </dgm:pt>
    <dgm:pt modelId="{BB106C76-B258-42AE-A3F2-287DA119A336}" type="parTrans" cxnId="{E99997FC-CC24-4FF2-B600-3352539829F9}">
      <dgm:prSet/>
      <dgm:spPr/>
      <dgm:t>
        <a:bodyPr/>
        <a:lstStyle/>
        <a:p>
          <a:endParaRPr lang="en-GB"/>
        </a:p>
      </dgm:t>
    </dgm:pt>
    <dgm:pt modelId="{6C82FF8F-6F0F-4CE7-89EA-CA37928C023F}" type="sibTrans" cxnId="{E99997FC-CC24-4FF2-B600-3352539829F9}">
      <dgm:prSet/>
      <dgm:spPr/>
      <dgm:t>
        <a:bodyPr/>
        <a:lstStyle/>
        <a:p>
          <a:endParaRPr lang="en-GB"/>
        </a:p>
      </dgm:t>
    </dgm:pt>
    <dgm:pt modelId="{FD4B4772-8AAE-4F66-AEF8-E6FDD581A367}">
      <dgm:prSet phldrT="[Text]"/>
      <dgm:spPr/>
      <dgm:t>
        <a:bodyPr/>
        <a:lstStyle/>
        <a:p>
          <a:r>
            <a:rPr lang="en-GB" dirty="0"/>
            <a:t>Limited representation of women in PPD, boards, political offices, no unique voice for women</a:t>
          </a:r>
        </a:p>
      </dgm:t>
    </dgm:pt>
    <dgm:pt modelId="{5A44FAFE-6F6F-433D-A605-B6D09DE90130}" type="parTrans" cxnId="{14C50E79-3E69-4708-A202-88D8D3EE4970}">
      <dgm:prSet/>
      <dgm:spPr/>
      <dgm:t>
        <a:bodyPr/>
        <a:lstStyle/>
        <a:p>
          <a:endParaRPr lang="en-GB"/>
        </a:p>
      </dgm:t>
    </dgm:pt>
    <dgm:pt modelId="{EA1E5F08-0224-4B78-9044-EBE08B41BC46}" type="sibTrans" cxnId="{14C50E79-3E69-4708-A202-88D8D3EE4970}">
      <dgm:prSet/>
      <dgm:spPr/>
      <dgm:t>
        <a:bodyPr/>
        <a:lstStyle/>
        <a:p>
          <a:endParaRPr lang="en-GB"/>
        </a:p>
      </dgm:t>
    </dgm:pt>
    <dgm:pt modelId="{502872C9-B7ED-4A67-B684-320D2ECD9C44}">
      <dgm:prSet phldrT="[Text]"/>
      <dgm:spPr/>
      <dgm:t>
        <a:bodyPr/>
        <a:lstStyle/>
        <a:p>
          <a:r>
            <a:rPr lang="en-GB" dirty="0"/>
            <a:t>Limited data and research on women entrepreneurs</a:t>
          </a:r>
        </a:p>
      </dgm:t>
    </dgm:pt>
    <dgm:pt modelId="{F6DA960F-3B4A-486B-8AAC-8181FA792E6B}" type="parTrans" cxnId="{9A4F80DA-3A18-4164-A1BE-B3638DDC78DF}">
      <dgm:prSet/>
      <dgm:spPr/>
      <dgm:t>
        <a:bodyPr/>
        <a:lstStyle/>
        <a:p>
          <a:endParaRPr lang="en-GB"/>
        </a:p>
      </dgm:t>
    </dgm:pt>
    <dgm:pt modelId="{F1EE5D87-5793-46E6-9413-F3B3DF402BFC}" type="sibTrans" cxnId="{9A4F80DA-3A18-4164-A1BE-B3638DDC78DF}">
      <dgm:prSet/>
      <dgm:spPr/>
      <dgm:t>
        <a:bodyPr/>
        <a:lstStyle/>
        <a:p>
          <a:endParaRPr lang="en-GB"/>
        </a:p>
      </dgm:t>
    </dgm:pt>
    <dgm:pt modelId="{10067477-DEF6-47A7-B410-8468AC97725C}">
      <dgm:prSet phldrT="[Text]"/>
      <dgm:spPr/>
      <dgm:t>
        <a:bodyPr/>
        <a:lstStyle/>
        <a:p>
          <a:r>
            <a:rPr lang="en-GB" dirty="0"/>
            <a:t>Difficulties and frustration associated with business formalisation</a:t>
          </a:r>
        </a:p>
      </dgm:t>
    </dgm:pt>
    <dgm:pt modelId="{90343171-7EEC-441C-8094-0C4E55822A00}" type="parTrans" cxnId="{EE2A9C5D-B6DB-4639-AC0A-C27D7D5B53F1}">
      <dgm:prSet/>
      <dgm:spPr/>
      <dgm:t>
        <a:bodyPr/>
        <a:lstStyle/>
        <a:p>
          <a:endParaRPr lang="en-GB"/>
        </a:p>
      </dgm:t>
    </dgm:pt>
    <dgm:pt modelId="{BC37B1AD-1349-415A-8FEC-02B22BC22B7C}" type="sibTrans" cxnId="{EE2A9C5D-B6DB-4639-AC0A-C27D7D5B53F1}">
      <dgm:prSet/>
      <dgm:spPr/>
      <dgm:t>
        <a:bodyPr/>
        <a:lstStyle/>
        <a:p>
          <a:endParaRPr lang="en-GB"/>
        </a:p>
      </dgm:t>
    </dgm:pt>
    <dgm:pt modelId="{7BB2D3EF-1646-4293-BBD2-50A45CAF4EA2}">
      <dgm:prSet phldrT="[Text]"/>
      <dgm:spPr/>
      <dgm:t>
        <a:bodyPr/>
        <a:lstStyle/>
        <a:p>
          <a:r>
            <a:rPr lang="en-GB" dirty="0"/>
            <a:t>Sexual harassment (borders, workplace etc.) GBV, insecurity</a:t>
          </a:r>
        </a:p>
      </dgm:t>
    </dgm:pt>
    <dgm:pt modelId="{0A3A6092-098E-4D2A-BBEA-3500C13ADCA1}" type="parTrans" cxnId="{31B55B8C-90DA-43F4-9305-CD8209E5BA27}">
      <dgm:prSet/>
      <dgm:spPr/>
      <dgm:t>
        <a:bodyPr/>
        <a:lstStyle/>
        <a:p>
          <a:endParaRPr lang="en-GB"/>
        </a:p>
      </dgm:t>
    </dgm:pt>
    <dgm:pt modelId="{6854AA87-C8A9-42C9-9A25-82D9B60FFDA8}" type="sibTrans" cxnId="{31B55B8C-90DA-43F4-9305-CD8209E5BA27}">
      <dgm:prSet/>
      <dgm:spPr/>
      <dgm:t>
        <a:bodyPr/>
        <a:lstStyle/>
        <a:p>
          <a:endParaRPr lang="en-GB"/>
        </a:p>
      </dgm:t>
    </dgm:pt>
    <dgm:pt modelId="{78BCEAD5-3B07-4EE8-8E96-3C798837B0EC}" type="pres">
      <dgm:prSet presAssocID="{985F7E37-3FB5-4F63-9F54-A75BC337864E}" presName="diagram" presStyleCnt="0">
        <dgm:presLayoutVars>
          <dgm:dir/>
          <dgm:resizeHandles val="exact"/>
        </dgm:presLayoutVars>
      </dgm:prSet>
      <dgm:spPr/>
    </dgm:pt>
    <dgm:pt modelId="{AD2C3D87-213B-4A7C-A067-485F8D7DAEE5}" type="pres">
      <dgm:prSet presAssocID="{7BE71D87-5044-48AD-AAE7-8DB5D81B6C2E}" presName="node" presStyleLbl="node1" presStyleIdx="0" presStyleCnt="7">
        <dgm:presLayoutVars>
          <dgm:bulletEnabled val="1"/>
        </dgm:presLayoutVars>
      </dgm:prSet>
      <dgm:spPr/>
    </dgm:pt>
    <dgm:pt modelId="{BD80A2A8-BE56-4B56-9D7D-2D7B3FA3D5E1}" type="pres">
      <dgm:prSet presAssocID="{A77C377C-3750-4C3C-855D-204732A5CB6F}" presName="sibTrans" presStyleCnt="0"/>
      <dgm:spPr/>
    </dgm:pt>
    <dgm:pt modelId="{C996D530-634C-4A6B-94B5-F96A07926F26}" type="pres">
      <dgm:prSet presAssocID="{18C788E9-A725-4656-93A6-346B390B44CB}" presName="node" presStyleLbl="node1" presStyleIdx="1" presStyleCnt="7">
        <dgm:presLayoutVars>
          <dgm:bulletEnabled val="1"/>
        </dgm:presLayoutVars>
      </dgm:prSet>
      <dgm:spPr/>
    </dgm:pt>
    <dgm:pt modelId="{AFDEC710-F7A6-4A00-8FFC-7FD29890F83B}" type="pres">
      <dgm:prSet presAssocID="{8876D55E-CDC1-445F-BF91-A89A193A9083}" presName="sibTrans" presStyleCnt="0"/>
      <dgm:spPr/>
    </dgm:pt>
    <dgm:pt modelId="{484E6F92-69DB-4A23-A3D7-8A809AAEF3E6}" type="pres">
      <dgm:prSet presAssocID="{3FC3602C-0AD2-478D-B5B8-9909BBCD3874}" presName="node" presStyleLbl="node1" presStyleIdx="2" presStyleCnt="7">
        <dgm:presLayoutVars>
          <dgm:bulletEnabled val="1"/>
        </dgm:presLayoutVars>
      </dgm:prSet>
      <dgm:spPr/>
    </dgm:pt>
    <dgm:pt modelId="{03010D05-C44D-4A4A-B60A-983ECD2DECFD}" type="pres">
      <dgm:prSet presAssocID="{6C82FF8F-6F0F-4CE7-89EA-CA37928C023F}" presName="sibTrans" presStyleCnt="0"/>
      <dgm:spPr/>
    </dgm:pt>
    <dgm:pt modelId="{8B0F5CD4-637A-4BFA-9DE7-4D3400635BB3}" type="pres">
      <dgm:prSet presAssocID="{FD4B4772-8AAE-4F66-AEF8-E6FDD581A367}" presName="node" presStyleLbl="node1" presStyleIdx="3" presStyleCnt="7" custLinFactNeighborX="112" custLinFactNeighborY="325">
        <dgm:presLayoutVars>
          <dgm:bulletEnabled val="1"/>
        </dgm:presLayoutVars>
      </dgm:prSet>
      <dgm:spPr/>
    </dgm:pt>
    <dgm:pt modelId="{245690BF-51E2-4C79-AC2A-9AE33EC33876}" type="pres">
      <dgm:prSet presAssocID="{EA1E5F08-0224-4B78-9044-EBE08B41BC46}" presName="sibTrans" presStyleCnt="0"/>
      <dgm:spPr/>
    </dgm:pt>
    <dgm:pt modelId="{1C41C1BA-DB6B-405E-BF64-2A9048FB6D1B}" type="pres">
      <dgm:prSet presAssocID="{502872C9-B7ED-4A67-B684-320D2ECD9C44}" presName="node" presStyleLbl="node1" presStyleIdx="4" presStyleCnt="7" custLinFactNeighborX="-38429" custLinFactNeighborY="-3809">
        <dgm:presLayoutVars>
          <dgm:bulletEnabled val="1"/>
        </dgm:presLayoutVars>
      </dgm:prSet>
      <dgm:spPr/>
    </dgm:pt>
    <dgm:pt modelId="{5FD0B98F-2744-46CD-AD79-36C095E137AC}" type="pres">
      <dgm:prSet presAssocID="{F1EE5D87-5793-46E6-9413-F3B3DF402BFC}" presName="sibTrans" presStyleCnt="0"/>
      <dgm:spPr/>
    </dgm:pt>
    <dgm:pt modelId="{BA655226-660F-44A1-95E6-4C6BFA298FE6}" type="pres">
      <dgm:prSet presAssocID="{10067477-DEF6-47A7-B410-8468AC97725C}" presName="node" presStyleLbl="node1" presStyleIdx="5" presStyleCnt="7" custLinFactNeighborX="-17463" custLinFactNeighborY="-2198">
        <dgm:presLayoutVars>
          <dgm:bulletEnabled val="1"/>
        </dgm:presLayoutVars>
      </dgm:prSet>
      <dgm:spPr/>
    </dgm:pt>
    <dgm:pt modelId="{683E836E-F0D7-4D88-A9E9-E6DBDD4D0F55}" type="pres">
      <dgm:prSet presAssocID="{BC37B1AD-1349-415A-8FEC-02B22BC22B7C}" presName="sibTrans" presStyleCnt="0"/>
      <dgm:spPr/>
    </dgm:pt>
    <dgm:pt modelId="{995B8A19-F3F8-4767-82FC-C711D32C7720}" type="pres">
      <dgm:prSet presAssocID="{7BB2D3EF-1646-4293-BBD2-50A45CAF4EA2}" presName="node" presStyleLbl="node1" presStyleIdx="6" presStyleCnt="7" custLinFactNeighborX="27932" custLinFactNeighborY="2150">
        <dgm:presLayoutVars>
          <dgm:bulletEnabled val="1"/>
        </dgm:presLayoutVars>
      </dgm:prSet>
      <dgm:spPr/>
    </dgm:pt>
  </dgm:ptLst>
  <dgm:cxnLst>
    <dgm:cxn modelId="{21C73A28-E353-4761-BEA0-DFD0E5454CEB}" type="presOf" srcId="{7BB2D3EF-1646-4293-BBD2-50A45CAF4EA2}" destId="{995B8A19-F3F8-4767-82FC-C711D32C7720}" srcOrd="0" destOrd="0" presId="urn:microsoft.com/office/officeart/2005/8/layout/default"/>
    <dgm:cxn modelId="{191C4A31-2F57-4CFA-86B9-F1507C33A9E9}" srcId="{985F7E37-3FB5-4F63-9F54-A75BC337864E}" destId="{7BE71D87-5044-48AD-AAE7-8DB5D81B6C2E}" srcOrd="0" destOrd="0" parTransId="{433FA63C-FE19-4BEA-AE20-9EC654B55541}" sibTransId="{A77C377C-3750-4C3C-855D-204732A5CB6F}"/>
    <dgm:cxn modelId="{F7A6C137-3808-4826-9B0E-204B4DECC2B8}" type="presOf" srcId="{3FC3602C-0AD2-478D-B5B8-9909BBCD3874}" destId="{484E6F92-69DB-4A23-A3D7-8A809AAEF3E6}" srcOrd="0" destOrd="0" presId="urn:microsoft.com/office/officeart/2005/8/layout/default"/>
    <dgm:cxn modelId="{EE2A9C5D-B6DB-4639-AC0A-C27D7D5B53F1}" srcId="{985F7E37-3FB5-4F63-9F54-A75BC337864E}" destId="{10067477-DEF6-47A7-B410-8468AC97725C}" srcOrd="5" destOrd="0" parTransId="{90343171-7EEC-441C-8094-0C4E55822A00}" sibTransId="{BC37B1AD-1349-415A-8FEC-02B22BC22B7C}"/>
    <dgm:cxn modelId="{6C90F54B-A944-47F6-A581-C05B9298FFBA}" type="presOf" srcId="{10067477-DEF6-47A7-B410-8468AC97725C}" destId="{BA655226-660F-44A1-95E6-4C6BFA298FE6}" srcOrd="0" destOrd="0" presId="urn:microsoft.com/office/officeart/2005/8/layout/default"/>
    <dgm:cxn modelId="{934D0D57-112C-456E-8D76-489EE933E1AA}" type="presOf" srcId="{FD4B4772-8AAE-4F66-AEF8-E6FDD581A367}" destId="{8B0F5CD4-637A-4BFA-9DE7-4D3400635BB3}" srcOrd="0" destOrd="0" presId="urn:microsoft.com/office/officeart/2005/8/layout/default"/>
    <dgm:cxn modelId="{14C50E79-3E69-4708-A202-88D8D3EE4970}" srcId="{985F7E37-3FB5-4F63-9F54-A75BC337864E}" destId="{FD4B4772-8AAE-4F66-AEF8-E6FDD581A367}" srcOrd="3" destOrd="0" parTransId="{5A44FAFE-6F6F-433D-A605-B6D09DE90130}" sibTransId="{EA1E5F08-0224-4B78-9044-EBE08B41BC46}"/>
    <dgm:cxn modelId="{60A4787B-4CB5-4CC9-BB83-1B79B426B60F}" type="presOf" srcId="{18C788E9-A725-4656-93A6-346B390B44CB}" destId="{C996D530-634C-4A6B-94B5-F96A07926F26}" srcOrd="0" destOrd="0" presId="urn:microsoft.com/office/officeart/2005/8/layout/default"/>
    <dgm:cxn modelId="{31B55B8C-90DA-43F4-9305-CD8209E5BA27}" srcId="{985F7E37-3FB5-4F63-9F54-A75BC337864E}" destId="{7BB2D3EF-1646-4293-BBD2-50A45CAF4EA2}" srcOrd="6" destOrd="0" parTransId="{0A3A6092-098E-4D2A-BBEA-3500C13ADCA1}" sibTransId="{6854AA87-C8A9-42C9-9A25-82D9B60FFDA8}"/>
    <dgm:cxn modelId="{00292891-09EE-4683-A6BE-1C54562E6D41}" type="presOf" srcId="{7BE71D87-5044-48AD-AAE7-8DB5D81B6C2E}" destId="{AD2C3D87-213B-4A7C-A067-485F8D7DAEE5}" srcOrd="0" destOrd="0" presId="urn:microsoft.com/office/officeart/2005/8/layout/default"/>
    <dgm:cxn modelId="{7A182197-7954-4978-863A-807B472695F1}" srcId="{985F7E37-3FB5-4F63-9F54-A75BC337864E}" destId="{18C788E9-A725-4656-93A6-346B390B44CB}" srcOrd="1" destOrd="0" parTransId="{9C53F834-52FD-4AD3-A931-A2AB048ED87C}" sibTransId="{8876D55E-CDC1-445F-BF91-A89A193A9083}"/>
    <dgm:cxn modelId="{3A593FA8-3E5E-42CF-8F80-BFD3697554EF}" type="presOf" srcId="{985F7E37-3FB5-4F63-9F54-A75BC337864E}" destId="{78BCEAD5-3B07-4EE8-8E96-3C798837B0EC}" srcOrd="0" destOrd="0" presId="urn:microsoft.com/office/officeart/2005/8/layout/default"/>
    <dgm:cxn modelId="{9A4F80DA-3A18-4164-A1BE-B3638DDC78DF}" srcId="{985F7E37-3FB5-4F63-9F54-A75BC337864E}" destId="{502872C9-B7ED-4A67-B684-320D2ECD9C44}" srcOrd="4" destOrd="0" parTransId="{F6DA960F-3B4A-486B-8AAC-8181FA792E6B}" sibTransId="{F1EE5D87-5793-46E6-9413-F3B3DF402BFC}"/>
    <dgm:cxn modelId="{A334B1DC-16FB-4EBB-B33E-84DD3544CB38}" type="presOf" srcId="{502872C9-B7ED-4A67-B684-320D2ECD9C44}" destId="{1C41C1BA-DB6B-405E-BF64-2A9048FB6D1B}" srcOrd="0" destOrd="0" presId="urn:microsoft.com/office/officeart/2005/8/layout/default"/>
    <dgm:cxn modelId="{E99997FC-CC24-4FF2-B600-3352539829F9}" srcId="{985F7E37-3FB5-4F63-9F54-A75BC337864E}" destId="{3FC3602C-0AD2-478D-B5B8-9909BBCD3874}" srcOrd="2" destOrd="0" parTransId="{BB106C76-B258-42AE-A3F2-287DA119A336}" sibTransId="{6C82FF8F-6F0F-4CE7-89EA-CA37928C023F}"/>
    <dgm:cxn modelId="{0983B0CC-EFF9-4ED8-8EEC-A83413287349}" type="presParOf" srcId="{78BCEAD5-3B07-4EE8-8E96-3C798837B0EC}" destId="{AD2C3D87-213B-4A7C-A067-485F8D7DAEE5}" srcOrd="0" destOrd="0" presId="urn:microsoft.com/office/officeart/2005/8/layout/default"/>
    <dgm:cxn modelId="{94C3486F-FEC8-4B62-ABF4-C1CA646D7186}" type="presParOf" srcId="{78BCEAD5-3B07-4EE8-8E96-3C798837B0EC}" destId="{BD80A2A8-BE56-4B56-9D7D-2D7B3FA3D5E1}" srcOrd="1" destOrd="0" presId="urn:microsoft.com/office/officeart/2005/8/layout/default"/>
    <dgm:cxn modelId="{16CFDBBD-1DB8-450F-9234-704755350776}" type="presParOf" srcId="{78BCEAD5-3B07-4EE8-8E96-3C798837B0EC}" destId="{C996D530-634C-4A6B-94B5-F96A07926F26}" srcOrd="2" destOrd="0" presId="urn:microsoft.com/office/officeart/2005/8/layout/default"/>
    <dgm:cxn modelId="{0D8FDE3C-F3B0-4678-AED1-BEE178E7E978}" type="presParOf" srcId="{78BCEAD5-3B07-4EE8-8E96-3C798837B0EC}" destId="{AFDEC710-F7A6-4A00-8FFC-7FD29890F83B}" srcOrd="3" destOrd="0" presId="urn:microsoft.com/office/officeart/2005/8/layout/default"/>
    <dgm:cxn modelId="{0526DAF7-9E50-4D15-A392-AF990CC3B656}" type="presParOf" srcId="{78BCEAD5-3B07-4EE8-8E96-3C798837B0EC}" destId="{484E6F92-69DB-4A23-A3D7-8A809AAEF3E6}" srcOrd="4" destOrd="0" presId="urn:microsoft.com/office/officeart/2005/8/layout/default"/>
    <dgm:cxn modelId="{F9071860-2D8C-4943-9D97-0A3B8BD80900}" type="presParOf" srcId="{78BCEAD5-3B07-4EE8-8E96-3C798837B0EC}" destId="{03010D05-C44D-4A4A-B60A-983ECD2DECFD}" srcOrd="5" destOrd="0" presId="urn:microsoft.com/office/officeart/2005/8/layout/default"/>
    <dgm:cxn modelId="{22C18E1E-3526-41AF-A21D-D0CA850E4B13}" type="presParOf" srcId="{78BCEAD5-3B07-4EE8-8E96-3C798837B0EC}" destId="{8B0F5CD4-637A-4BFA-9DE7-4D3400635BB3}" srcOrd="6" destOrd="0" presId="urn:microsoft.com/office/officeart/2005/8/layout/default"/>
    <dgm:cxn modelId="{AAC8F1DC-7444-4E33-B00B-84899786A834}" type="presParOf" srcId="{78BCEAD5-3B07-4EE8-8E96-3C798837B0EC}" destId="{245690BF-51E2-4C79-AC2A-9AE33EC33876}" srcOrd="7" destOrd="0" presId="urn:microsoft.com/office/officeart/2005/8/layout/default"/>
    <dgm:cxn modelId="{9C018DC6-2A64-4AEB-A803-F14D7DDA0F16}" type="presParOf" srcId="{78BCEAD5-3B07-4EE8-8E96-3C798837B0EC}" destId="{1C41C1BA-DB6B-405E-BF64-2A9048FB6D1B}" srcOrd="8" destOrd="0" presId="urn:microsoft.com/office/officeart/2005/8/layout/default"/>
    <dgm:cxn modelId="{7BAFD4F0-5B8A-4158-9F12-B4D971DFC06B}" type="presParOf" srcId="{78BCEAD5-3B07-4EE8-8E96-3C798837B0EC}" destId="{5FD0B98F-2744-46CD-AD79-36C095E137AC}" srcOrd="9" destOrd="0" presId="urn:microsoft.com/office/officeart/2005/8/layout/default"/>
    <dgm:cxn modelId="{D7FAD703-9591-4F3A-8B76-682AA4E70C73}" type="presParOf" srcId="{78BCEAD5-3B07-4EE8-8E96-3C798837B0EC}" destId="{BA655226-660F-44A1-95E6-4C6BFA298FE6}" srcOrd="10" destOrd="0" presId="urn:microsoft.com/office/officeart/2005/8/layout/default"/>
    <dgm:cxn modelId="{8B1B3CB1-399B-4595-85D2-448ECA576E2B}" type="presParOf" srcId="{78BCEAD5-3B07-4EE8-8E96-3C798837B0EC}" destId="{683E836E-F0D7-4D88-A9E9-E6DBDD4D0F55}" srcOrd="11" destOrd="0" presId="urn:microsoft.com/office/officeart/2005/8/layout/default"/>
    <dgm:cxn modelId="{0380850D-AAE3-4589-BCBB-47CEECAB1E4F}" type="presParOf" srcId="{78BCEAD5-3B07-4EE8-8E96-3C798837B0EC}" destId="{995B8A19-F3F8-4767-82FC-C711D32C772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85F7E37-3FB5-4F63-9F54-A75BC337864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BE71D87-5044-48AD-AAE7-8DB5D81B6C2E}">
      <dgm:prSet phldrT="[Text]"/>
      <dgm:spPr/>
      <dgm:t>
        <a:bodyPr/>
        <a:lstStyle/>
        <a:p>
          <a:r>
            <a:rPr lang="en-GB" dirty="0"/>
            <a:t>Develop training for women (associations) to become powerful advocates for reforms, policies etc, for women entrepreneurs </a:t>
          </a:r>
        </a:p>
      </dgm:t>
    </dgm:pt>
    <dgm:pt modelId="{433FA63C-FE19-4BEA-AE20-9EC654B55541}" type="parTrans" cxnId="{191C4A31-2F57-4CFA-86B9-F1507C33A9E9}">
      <dgm:prSet/>
      <dgm:spPr/>
      <dgm:t>
        <a:bodyPr/>
        <a:lstStyle/>
        <a:p>
          <a:endParaRPr lang="en-GB"/>
        </a:p>
      </dgm:t>
    </dgm:pt>
    <dgm:pt modelId="{A77C377C-3750-4C3C-855D-204732A5CB6F}" type="sibTrans" cxnId="{191C4A31-2F57-4CFA-86B9-F1507C33A9E9}">
      <dgm:prSet/>
      <dgm:spPr/>
      <dgm:t>
        <a:bodyPr/>
        <a:lstStyle/>
        <a:p>
          <a:endParaRPr lang="en-GB"/>
        </a:p>
      </dgm:t>
    </dgm:pt>
    <dgm:pt modelId="{18C788E9-A725-4656-93A6-346B390B44CB}">
      <dgm:prSet phldrT="[Text]"/>
      <dgm:spPr/>
      <dgm:t>
        <a:bodyPr/>
        <a:lstStyle/>
        <a:p>
          <a:r>
            <a:rPr lang="en-GB"/>
            <a:t>Technical Assistance </a:t>
          </a:r>
          <a:r>
            <a:rPr lang="en-GB" dirty="0"/>
            <a:t>for reforms (incl. implementation and evaluation</a:t>
          </a:r>
          <a:r>
            <a:rPr lang="en-GB" dirty="0">
              <a:latin typeface="Calibri Light" panose="020F0302020204030204"/>
            </a:rPr>
            <a:t>):</a:t>
          </a:r>
          <a:r>
            <a:rPr lang="en-GB" dirty="0"/>
            <a:t> social, cultural, rights etc., business</a:t>
          </a:r>
        </a:p>
      </dgm:t>
    </dgm:pt>
    <dgm:pt modelId="{9C53F834-52FD-4AD3-A931-A2AB048ED87C}" type="parTrans" cxnId="{7A182197-7954-4978-863A-807B472695F1}">
      <dgm:prSet/>
      <dgm:spPr/>
      <dgm:t>
        <a:bodyPr/>
        <a:lstStyle/>
        <a:p>
          <a:endParaRPr lang="en-GB"/>
        </a:p>
      </dgm:t>
    </dgm:pt>
    <dgm:pt modelId="{8876D55E-CDC1-445F-BF91-A89A193A9083}" type="sibTrans" cxnId="{7A182197-7954-4978-863A-807B472695F1}">
      <dgm:prSet/>
      <dgm:spPr/>
      <dgm:t>
        <a:bodyPr/>
        <a:lstStyle/>
        <a:p>
          <a:endParaRPr lang="en-GB"/>
        </a:p>
      </dgm:t>
    </dgm:pt>
    <dgm:pt modelId="{3FC3602C-0AD2-478D-B5B8-9909BBCD3874}">
      <dgm:prSet phldrT="[Text]"/>
      <dgm:spPr/>
      <dgm:t>
        <a:bodyPr/>
        <a:lstStyle/>
        <a:p>
          <a:r>
            <a:rPr lang="en-GB" dirty="0"/>
            <a:t>Financial products for women, Affirmative funds, funding partnerships, longer term funded projects</a:t>
          </a:r>
        </a:p>
      </dgm:t>
    </dgm:pt>
    <dgm:pt modelId="{BB106C76-B258-42AE-A3F2-287DA119A336}" type="parTrans" cxnId="{E99997FC-CC24-4FF2-B600-3352539829F9}">
      <dgm:prSet/>
      <dgm:spPr/>
      <dgm:t>
        <a:bodyPr/>
        <a:lstStyle/>
        <a:p>
          <a:endParaRPr lang="en-GB"/>
        </a:p>
      </dgm:t>
    </dgm:pt>
    <dgm:pt modelId="{6C82FF8F-6F0F-4CE7-89EA-CA37928C023F}" type="sibTrans" cxnId="{E99997FC-CC24-4FF2-B600-3352539829F9}">
      <dgm:prSet/>
      <dgm:spPr/>
      <dgm:t>
        <a:bodyPr/>
        <a:lstStyle/>
        <a:p>
          <a:endParaRPr lang="en-GB"/>
        </a:p>
      </dgm:t>
    </dgm:pt>
    <dgm:pt modelId="{FD4B4772-8AAE-4F66-AEF8-E6FDD581A367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Mentoring programmes, Leadership board readiness programme</a:t>
          </a: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dirty="0"/>
        </a:p>
      </dgm:t>
    </dgm:pt>
    <dgm:pt modelId="{5A44FAFE-6F6F-433D-A605-B6D09DE90130}" type="parTrans" cxnId="{14C50E79-3E69-4708-A202-88D8D3EE4970}">
      <dgm:prSet/>
      <dgm:spPr/>
      <dgm:t>
        <a:bodyPr/>
        <a:lstStyle/>
        <a:p>
          <a:endParaRPr lang="en-GB"/>
        </a:p>
      </dgm:t>
    </dgm:pt>
    <dgm:pt modelId="{EA1E5F08-0224-4B78-9044-EBE08B41BC46}" type="sibTrans" cxnId="{14C50E79-3E69-4708-A202-88D8D3EE4970}">
      <dgm:prSet/>
      <dgm:spPr/>
      <dgm:t>
        <a:bodyPr/>
        <a:lstStyle/>
        <a:p>
          <a:endParaRPr lang="en-GB"/>
        </a:p>
      </dgm:t>
    </dgm:pt>
    <dgm:pt modelId="{502872C9-B7ED-4A67-B684-320D2ECD9C44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/>
            <a:t>Fostering knowledge and exchange, research, database on women entrepreneurs, Peer-to-Peer exchange</a:t>
          </a:r>
        </a:p>
      </dgm:t>
    </dgm:pt>
    <dgm:pt modelId="{F6DA960F-3B4A-486B-8AAC-8181FA792E6B}" type="parTrans" cxnId="{9A4F80DA-3A18-4164-A1BE-B3638DDC78DF}">
      <dgm:prSet/>
      <dgm:spPr/>
      <dgm:t>
        <a:bodyPr/>
        <a:lstStyle/>
        <a:p>
          <a:endParaRPr lang="en-GB"/>
        </a:p>
      </dgm:t>
    </dgm:pt>
    <dgm:pt modelId="{F1EE5D87-5793-46E6-9413-F3B3DF402BFC}" type="sibTrans" cxnId="{9A4F80DA-3A18-4164-A1BE-B3638DDC78DF}">
      <dgm:prSet/>
      <dgm:spPr/>
      <dgm:t>
        <a:bodyPr/>
        <a:lstStyle/>
        <a:p>
          <a:endParaRPr lang="en-GB"/>
        </a:p>
      </dgm:t>
    </dgm:pt>
    <dgm:pt modelId="{10067477-DEF6-47A7-B410-8468AC97725C}">
      <dgm:prSet phldrT="[Text]"/>
      <dgm:spPr/>
      <dgm:t>
        <a:bodyPr/>
        <a:lstStyle/>
        <a:p>
          <a:r>
            <a:rPr lang="en-GB" dirty="0"/>
            <a:t>Support for PPD secretariat</a:t>
          </a:r>
        </a:p>
      </dgm:t>
    </dgm:pt>
    <dgm:pt modelId="{90343171-7EEC-441C-8094-0C4E55822A00}" type="parTrans" cxnId="{EE2A9C5D-B6DB-4639-AC0A-C27D7D5B53F1}">
      <dgm:prSet/>
      <dgm:spPr/>
      <dgm:t>
        <a:bodyPr/>
        <a:lstStyle/>
        <a:p>
          <a:endParaRPr lang="en-GB"/>
        </a:p>
      </dgm:t>
    </dgm:pt>
    <dgm:pt modelId="{BC37B1AD-1349-415A-8FEC-02B22BC22B7C}" type="sibTrans" cxnId="{EE2A9C5D-B6DB-4639-AC0A-C27D7D5B53F1}">
      <dgm:prSet/>
      <dgm:spPr/>
      <dgm:t>
        <a:bodyPr/>
        <a:lstStyle/>
        <a:p>
          <a:endParaRPr lang="en-GB"/>
        </a:p>
      </dgm:t>
    </dgm:pt>
    <dgm:pt modelId="{78BCEAD5-3B07-4EE8-8E96-3C798837B0EC}" type="pres">
      <dgm:prSet presAssocID="{985F7E37-3FB5-4F63-9F54-A75BC337864E}" presName="diagram" presStyleCnt="0">
        <dgm:presLayoutVars>
          <dgm:dir/>
          <dgm:resizeHandles val="exact"/>
        </dgm:presLayoutVars>
      </dgm:prSet>
      <dgm:spPr/>
    </dgm:pt>
    <dgm:pt modelId="{AD2C3D87-213B-4A7C-A067-485F8D7DAEE5}" type="pres">
      <dgm:prSet presAssocID="{7BE71D87-5044-48AD-AAE7-8DB5D81B6C2E}" presName="node" presStyleLbl="node1" presStyleIdx="0" presStyleCnt="6">
        <dgm:presLayoutVars>
          <dgm:bulletEnabled val="1"/>
        </dgm:presLayoutVars>
      </dgm:prSet>
      <dgm:spPr/>
    </dgm:pt>
    <dgm:pt modelId="{BD80A2A8-BE56-4B56-9D7D-2D7B3FA3D5E1}" type="pres">
      <dgm:prSet presAssocID="{A77C377C-3750-4C3C-855D-204732A5CB6F}" presName="sibTrans" presStyleCnt="0"/>
      <dgm:spPr/>
    </dgm:pt>
    <dgm:pt modelId="{C996D530-634C-4A6B-94B5-F96A07926F26}" type="pres">
      <dgm:prSet presAssocID="{18C788E9-A725-4656-93A6-346B390B44CB}" presName="node" presStyleLbl="node1" presStyleIdx="1" presStyleCnt="6">
        <dgm:presLayoutVars>
          <dgm:bulletEnabled val="1"/>
        </dgm:presLayoutVars>
      </dgm:prSet>
      <dgm:spPr/>
    </dgm:pt>
    <dgm:pt modelId="{AFDEC710-F7A6-4A00-8FFC-7FD29890F83B}" type="pres">
      <dgm:prSet presAssocID="{8876D55E-CDC1-445F-BF91-A89A193A9083}" presName="sibTrans" presStyleCnt="0"/>
      <dgm:spPr/>
    </dgm:pt>
    <dgm:pt modelId="{484E6F92-69DB-4A23-A3D7-8A809AAEF3E6}" type="pres">
      <dgm:prSet presAssocID="{3FC3602C-0AD2-478D-B5B8-9909BBCD3874}" presName="node" presStyleLbl="node1" presStyleIdx="2" presStyleCnt="6">
        <dgm:presLayoutVars>
          <dgm:bulletEnabled val="1"/>
        </dgm:presLayoutVars>
      </dgm:prSet>
      <dgm:spPr/>
    </dgm:pt>
    <dgm:pt modelId="{03010D05-C44D-4A4A-B60A-983ECD2DECFD}" type="pres">
      <dgm:prSet presAssocID="{6C82FF8F-6F0F-4CE7-89EA-CA37928C023F}" presName="sibTrans" presStyleCnt="0"/>
      <dgm:spPr/>
    </dgm:pt>
    <dgm:pt modelId="{8B0F5CD4-637A-4BFA-9DE7-4D3400635BB3}" type="pres">
      <dgm:prSet presAssocID="{FD4B4772-8AAE-4F66-AEF8-E6FDD581A367}" presName="node" presStyleLbl="node1" presStyleIdx="3" presStyleCnt="6" custLinFactNeighborX="88679" custLinFactNeighborY="-5457">
        <dgm:presLayoutVars>
          <dgm:bulletEnabled val="1"/>
        </dgm:presLayoutVars>
      </dgm:prSet>
      <dgm:spPr/>
    </dgm:pt>
    <dgm:pt modelId="{245690BF-51E2-4C79-AC2A-9AE33EC33876}" type="pres">
      <dgm:prSet presAssocID="{EA1E5F08-0224-4B78-9044-EBE08B41BC46}" presName="sibTrans" presStyleCnt="0"/>
      <dgm:spPr/>
    </dgm:pt>
    <dgm:pt modelId="{1C41C1BA-DB6B-405E-BF64-2A9048FB6D1B}" type="pres">
      <dgm:prSet presAssocID="{502872C9-B7ED-4A67-B684-320D2ECD9C44}" presName="node" presStyleLbl="node1" presStyleIdx="4" presStyleCnt="6" custLinFactX="-38951" custLinFactNeighborX="-100000" custLinFactNeighborY="22">
        <dgm:presLayoutVars>
          <dgm:bulletEnabled val="1"/>
        </dgm:presLayoutVars>
      </dgm:prSet>
      <dgm:spPr/>
    </dgm:pt>
    <dgm:pt modelId="{5FD0B98F-2744-46CD-AD79-36C095E137AC}" type="pres">
      <dgm:prSet presAssocID="{F1EE5D87-5793-46E6-9413-F3B3DF402BFC}" presName="sibTrans" presStyleCnt="0"/>
      <dgm:spPr/>
    </dgm:pt>
    <dgm:pt modelId="{BA655226-660F-44A1-95E6-4C6BFA298FE6}" type="pres">
      <dgm:prSet presAssocID="{10067477-DEF6-47A7-B410-8468AC97725C}" presName="node" presStyleLbl="node1" presStyleIdx="5" presStyleCnt="6" custLinFactNeighborX="-17463" custLinFactNeighborY="-2198">
        <dgm:presLayoutVars>
          <dgm:bulletEnabled val="1"/>
        </dgm:presLayoutVars>
      </dgm:prSet>
      <dgm:spPr/>
    </dgm:pt>
  </dgm:ptLst>
  <dgm:cxnLst>
    <dgm:cxn modelId="{191C4A31-2F57-4CFA-86B9-F1507C33A9E9}" srcId="{985F7E37-3FB5-4F63-9F54-A75BC337864E}" destId="{7BE71D87-5044-48AD-AAE7-8DB5D81B6C2E}" srcOrd="0" destOrd="0" parTransId="{433FA63C-FE19-4BEA-AE20-9EC654B55541}" sibTransId="{A77C377C-3750-4C3C-855D-204732A5CB6F}"/>
    <dgm:cxn modelId="{F7A6C137-3808-4826-9B0E-204B4DECC2B8}" type="presOf" srcId="{3FC3602C-0AD2-478D-B5B8-9909BBCD3874}" destId="{484E6F92-69DB-4A23-A3D7-8A809AAEF3E6}" srcOrd="0" destOrd="0" presId="urn:microsoft.com/office/officeart/2005/8/layout/default"/>
    <dgm:cxn modelId="{EE2A9C5D-B6DB-4639-AC0A-C27D7D5B53F1}" srcId="{985F7E37-3FB5-4F63-9F54-A75BC337864E}" destId="{10067477-DEF6-47A7-B410-8468AC97725C}" srcOrd="5" destOrd="0" parTransId="{90343171-7EEC-441C-8094-0C4E55822A00}" sibTransId="{BC37B1AD-1349-415A-8FEC-02B22BC22B7C}"/>
    <dgm:cxn modelId="{6C90F54B-A944-47F6-A581-C05B9298FFBA}" type="presOf" srcId="{10067477-DEF6-47A7-B410-8468AC97725C}" destId="{BA655226-660F-44A1-95E6-4C6BFA298FE6}" srcOrd="0" destOrd="0" presId="urn:microsoft.com/office/officeart/2005/8/layout/default"/>
    <dgm:cxn modelId="{934D0D57-112C-456E-8D76-489EE933E1AA}" type="presOf" srcId="{FD4B4772-8AAE-4F66-AEF8-E6FDD581A367}" destId="{8B0F5CD4-637A-4BFA-9DE7-4D3400635BB3}" srcOrd="0" destOrd="0" presId="urn:microsoft.com/office/officeart/2005/8/layout/default"/>
    <dgm:cxn modelId="{14C50E79-3E69-4708-A202-88D8D3EE4970}" srcId="{985F7E37-3FB5-4F63-9F54-A75BC337864E}" destId="{FD4B4772-8AAE-4F66-AEF8-E6FDD581A367}" srcOrd="3" destOrd="0" parTransId="{5A44FAFE-6F6F-433D-A605-B6D09DE90130}" sibTransId="{EA1E5F08-0224-4B78-9044-EBE08B41BC46}"/>
    <dgm:cxn modelId="{60A4787B-4CB5-4CC9-BB83-1B79B426B60F}" type="presOf" srcId="{18C788E9-A725-4656-93A6-346B390B44CB}" destId="{C996D530-634C-4A6B-94B5-F96A07926F26}" srcOrd="0" destOrd="0" presId="urn:microsoft.com/office/officeart/2005/8/layout/default"/>
    <dgm:cxn modelId="{00292891-09EE-4683-A6BE-1C54562E6D41}" type="presOf" srcId="{7BE71D87-5044-48AD-AAE7-8DB5D81B6C2E}" destId="{AD2C3D87-213B-4A7C-A067-485F8D7DAEE5}" srcOrd="0" destOrd="0" presId="urn:microsoft.com/office/officeart/2005/8/layout/default"/>
    <dgm:cxn modelId="{7A182197-7954-4978-863A-807B472695F1}" srcId="{985F7E37-3FB5-4F63-9F54-A75BC337864E}" destId="{18C788E9-A725-4656-93A6-346B390B44CB}" srcOrd="1" destOrd="0" parTransId="{9C53F834-52FD-4AD3-A931-A2AB048ED87C}" sibTransId="{8876D55E-CDC1-445F-BF91-A89A193A9083}"/>
    <dgm:cxn modelId="{3A593FA8-3E5E-42CF-8F80-BFD3697554EF}" type="presOf" srcId="{985F7E37-3FB5-4F63-9F54-A75BC337864E}" destId="{78BCEAD5-3B07-4EE8-8E96-3C798837B0EC}" srcOrd="0" destOrd="0" presId="urn:microsoft.com/office/officeart/2005/8/layout/default"/>
    <dgm:cxn modelId="{9A4F80DA-3A18-4164-A1BE-B3638DDC78DF}" srcId="{985F7E37-3FB5-4F63-9F54-A75BC337864E}" destId="{502872C9-B7ED-4A67-B684-320D2ECD9C44}" srcOrd="4" destOrd="0" parTransId="{F6DA960F-3B4A-486B-8AAC-8181FA792E6B}" sibTransId="{F1EE5D87-5793-46E6-9413-F3B3DF402BFC}"/>
    <dgm:cxn modelId="{A334B1DC-16FB-4EBB-B33E-84DD3544CB38}" type="presOf" srcId="{502872C9-B7ED-4A67-B684-320D2ECD9C44}" destId="{1C41C1BA-DB6B-405E-BF64-2A9048FB6D1B}" srcOrd="0" destOrd="0" presId="urn:microsoft.com/office/officeart/2005/8/layout/default"/>
    <dgm:cxn modelId="{E99997FC-CC24-4FF2-B600-3352539829F9}" srcId="{985F7E37-3FB5-4F63-9F54-A75BC337864E}" destId="{3FC3602C-0AD2-478D-B5B8-9909BBCD3874}" srcOrd="2" destOrd="0" parTransId="{BB106C76-B258-42AE-A3F2-287DA119A336}" sibTransId="{6C82FF8F-6F0F-4CE7-89EA-CA37928C023F}"/>
    <dgm:cxn modelId="{0983B0CC-EFF9-4ED8-8EEC-A83413287349}" type="presParOf" srcId="{78BCEAD5-3B07-4EE8-8E96-3C798837B0EC}" destId="{AD2C3D87-213B-4A7C-A067-485F8D7DAEE5}" srcOrd="0" destOrd="0" presId="urn:microsoft.com/office/officeart/2005/8/layout/default"/>
    <dgm:cxn modelId="{94C3486F-FEC8-4B62-ABF4-C1CA646D7186}" type="presParOf" srcId="{78BCEAD5-3B07-4EE8-8E96-3C798837B0EC}" destId="{BD80A2A8-BE56-4B56-9D7D-2D7B3FA3D5E1}" srcOrd="1" destOrd="0" presId="urn:microsoft.com/office/officeart/2005/8/layout/default"/>
    <dgm:cxn modelId="{16CFDBBD-1DB8-450F-9234-704755350776}" type="presParOf" srcId="{78BCEAD5-3B07-4EE8-8E96-3C798837B0EC}" destId="{C996D530-634C-4A6B-94B5-F96A07926F26}" srcOrd="2" destOrd="0" presId="urn:microsoft.com/office/officeart/2005/8/layout/default"/>
    <dgm:cxn modelId="{0D8FDE3C-F3B0-4678-AED1-BEE178E7E978}" type="presParOf" srcId="{78BCEAD5-3B07-4EE8-8E96-3C798837B0EC}" destId="{AFDEC710-F7A6-4A00-8FFC-7FD29890F83B}" srcOrd="3" destOrd="0" presId="urn:microsoft.com/office/officeart/2005/8/layout/default"/>
    <dgm:cxn modelId="{0526DAF7-9E50-4D15-A392-AF990CC3B656}" type="presParOf" srcId="{78BCEAD5-3B07-4EE8-8E96-3C798837B0EC}" destId="{484E6F92-69DB-4A23-A3D7-8A809AAEF3E6}" srcOrd="4" destOrd="0" presId="urn:microsoft.com/office/officeart/2005/8/layout/default"/>
    <dgm:cxn modelId="{F9071860-2D8C-4943-9D97-0A3B8BD80900}" type="presParOf" srcId="{78BCEAD5-3B07-4EE8-8E96-3C798837B0EC}" destId="{03010D05-C44D-4A4A-B60A-983ECD2DECFD}" srcOrd="5" destOrd="0" presId="urn:microsoft.com/office/officeart/2005/8/layout/default"/>
    <dgm:cxn modelId="{22C18E1E-3526-41AF-A21D-D0CA850E4B13}" type="presParOf" srcId="{78BCEAD5-3B07-4EE8-8E96-3C798837B0EC}" destId="{8B0F5CD4-637A-4BFA-9DE7-4D3400635BB3}" srcOrd="6" destOrd="0" presId="urn:microsoft.com/office/officeart/2005/8/layout/default"/>
    <dgm:cxn modelId="{AAC8F1DC-7444-4E33-B00B-84899786A834}" type="presParOf" srcId="{78BCEAD5-3B07-4EE8-8E96-3C798837B0EC}" destId="{245690BF-51E2-4C79-AC2A-9AE33EC33876}" srcOrd="7" destOrd="0" presId="urn:microsoft.com/office/officeart/2005/8/layout/default"/>
    <dgm:cxn modelId="{9C018DC6-2A64-4AEB-A803-F14D7DDA0F16}" type="presParOf" srcId="{78BCEAD5-3B07-4EE8-8E96-3C798837B0EC}" destId="{1C41C1BA-DB6B-405E-BF64-2A9048FB6D1B}" srcOrd="8" destOrd="0" presId="urn:microsoft.com/office/officeart/2005/8/layout/default"/>
    <dgm:cxn modelId="{7BAFD4F0-5B8A-4158-9F12-B4D971DFC06B}" type="presParOf" srcId="{78BCEAD5-3B07-4EE8-8E96-3C798837B0EC}" destId="{5FD0B98F-2744-46CD-AD79-36C095E137AC}" srcOrd="9" destOrd="0" presId="urn:microsoft.com/office/officeart/2005/8/layout/default"/>
    <dgm:cxn modelId="{D7FAD703-9591-4F3A-8B76-682AA4E70C73}" type="presParOf" srcId="{78BCEAD5-3B07-4EE8-8E96-3C798837B0EC}" destId="{BA655226-660F-44A1-95E6-4C6BFA298FE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BD1B1B">
                <a:shade val="30000"/>
                <a:satMod val="115000"/>
              </a:srgbClr>
            </a:gs>
            <a:gs pos="50000">
              <a:srgbClr val="BD1B1B">
                <a:shade val="67500"/>
                <a:satMod val="115000"/>
              </a:srgbClr>
            </a:gs>
            <a:gs pos="100000">
              <a:srgbClr val="BD1B1B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0F920F-EC82-4E08-BD07-2DFA5EAF94D6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A515FA2-2746-4856-B400-DDCCD379B48D}">
      <dgm:prSet phldrT="[Tekst]" custT="1"/>
      <dgm:spPr>
        <a:solidFill>
          <a:srgbClr val="F0DB40"/>
        </a:solidFill>
      </dgm:spPr>
      <dgm:t>
        <a:bodyPr/>
        <a:lstStyle/>
        <a:p>
          <a:r>
            <a:rPr lang="en-GB" sz="1800" dirty="0"/>
            <a:t>Gender country profile</a:t>
          </a:r>
        </a:p>
      </dgm:t>
    </dgm:pt>
    <dgm:pt modelId="{B273D8BF-FC7E-4FF2-B1B1-94E0B97C2932}" type="parTrans" cxnId="{A5331A8B-C9FD-4DD1-9626-4154BFA27152}">
      <dgm:prSet/>
      <dgm:spPr/>
      <dgm:t>
        <a:bodyPr/>
        <a:lstStyle/>
        <a:p>
          <a:endParaRPr lang="en-GB"/>
        </a:p>
      </dgm:t>
    </dgm:pt>
    <dgm:pt modelId="{02B939FB-B6E0-44C8-8C16-AFFC12F8FD76}" type="sibTrans" cxnId="{A5331A8B-C9FD-4DD1-9626-4154BFA27152}">
      <dgm:prSet/>
      <dgm:spPr/>
      <dgm:t>
        <a:bodyPr/>
        <a:lstStyle/>
        <a:p>
          <a:endParaRPr lang="en-GB"/>
        </a:p>
      </dgm:t>
    </dgm:pt>
    <dgm:pt modelId="{877F3E17-BBF8-40DF-A3F5-A806A8AC081E}">
      <dgm:prSet phldrT="[Tekst]" custT="1"/>
      <dgm:spPr>
        <a:solidFill>
          <a:srgbClr val="FCAACD"/>
        </a:solidFill>
      </dgm:spPr>
      <dgm:t>
        <a:bodyPr/>
        <a:lstStyle/>
        <a:p>
          <a:r>
            <a:rPr lang="en-GB" sz="1600" dirty="0"/>
            <a:t>Sector-specific gender analysis</a:t>
          </a:r>
        </a:p>
      </dgm:t>
    </dgm:pt>
    <dgm:pt modelId="{2D88D884-2D9D-44F7-BED4-EEF6546E73FA}" type="parTrans" cxnId="{0C59F0AD-22CC-4F69-9C1B-968C347D74DF}">
      <dgm:prSet/>
      <dgm:spPr/>
      <dgm:t>
        <a:bodyPr/>
        <a:lstStyle/>
        <a:p>
          <a:endParaRPr lang="en-GB"/>
        </a:p>
      </dgm:t>
    </dgm:pt>
    <dgm:pt modelId="{78A72F68-507A-4526-873E-60697A3D0A7B}" type="sibTrans" cxnId="{0C59F0AD-22CC-4F69-9C1B-968C347D74DF}">
      <dgm:prSet/>
      <dgm:spPr/>
      <dgm:t>
        <a:bodyPr/>
        <a:lstStyle/>
        <a:p>
          <a:endParaRPr lang="en-GB"/>
        </a:p>
      </dgm:t>
    </dgm:pt>
    <dgm:pt modelId="{E51E849B-5A4E-49F0-9682-2F0E165DF131}" type="pres">
      <dgm:prSet presAssocID="{B80F920F-EC82-4E08-BD07-2DFA5EAF94D6}" presName="Name0" presStyleCnt="0">
        <dgm:presLayoutVars>
          <dgm:chMax val="7"/>
          <dgm:resizeHandles val="exact"/>
        </dgm:presLayoutVars>
      </dgm:prSet>
      <dgm:spPr/>
    </dgm:pt>
    <dgm:pt modelId="{0DD53AC1-F57D-46D7-A4A7-FB193F85342F}" type="pres">
      <dgm:prSet presAssocID="{B80F920F-EC82-4E08-BD07-2DFA5EAF94D6}" presName="comp1" presStyleCnt="0"/>
      <dgm:spPr/>
    </dgm:pt>
    <dgm:pt modelId="{CC30D8CA-E5C1-497E-B0EC-C38AABD92D64}" type="pres">
      <dgm:prSet presAssocID="{B80F920F-EC82-4E08-BD07-2DFA5EAF94D6}" presName="circle1" presStyleLbl="node1" presStyleIdx="0" presStyleCnt="2" custLinFactNeighborX="-1961" custLinFactNeighborY="1667"/>
      <dgm:spPr/>
    </dgm:pt>
    <dgm:pt modelId="{3F217B50-F15A-4846-A452-631B4A98A3CA}" type="pres">
      <dgm:prSet presAssocID="{B80F920F-EC82-4E08-BD07-2DFA5EAF94D6}" presName="c1text" presStyleLbl="node1" presStyleIdx="0" presStyleCnt="2">
        <dgm:presLayoutVars>
          <dgm:bulletEnabled val="1"/>
        </dgm:presLayoutVars>
      </dgm:prSet>
      <dgm:spPr/>
    </dgm:pt>
    <dgm:pt modelId="{F920696C-0F81-452C-9E15-374EE4C82710}" type="pres">
      <dgm:prSet presAssocID="{B80F920F-EC82-4E08-BD07-2DFA5EAF94D6}" presName="comp2" presStyleCnt="0"/>
      <dgm:spPr/>
    </dgm:pt>
    <dgm:pt modelId="{B5BA1F6C-DA78-4609-B0F2-E898C1E99C5F}" type="pres">
      <dgm:prSet presAssocID="{B80F920F-EC82-4E08-BD07-2DFA5EAF94D6}" presName="circle2" presStyleLbl="node1" presStyleIdx="1" presStyleCnt="2" custLinFactNeighborX="4386" custLinFactNeighborY="0"/>
      <dgm:spPr/>
    </dgm:pt>
    <dgm:pt modelId="{CF098E32-DEE9-4F8B-8638-078F82423929}" type="pres">
      <dgm:prSet presAssocID="{B80F920F-EC82-4E08-BD07-2DFA5EAF94D6}" presName="c2text" presStyleLbl="node1" presStyleIdx="1" presStyleCnt="2">
        <dgm:presLayoutVars>
          <dgm:bulletEnabled val="1"/>
        </dgm:presLayoutVars>
      </dgm:prSet>
      <dgm:spPr/>
    </dgm:pt>
  </dgm:ptLst>
  <dgm:cxnLst>
    <dgm:cxn modelId="{6582800E-E93F-4DA6-95D9-36792B8B45AB}" type="presOf" srcId="{877F3E17-BBF8-40DF-A3F5-A806A8AC081E}" destId="{B5BA1F6C-DA78-4609-B0F2-E898C1E99C5F}" srcOrd="0" destOrd="0" presId="urn:microsoft.com/office/officeart/2005/8/layout/venn2"/>
    <dgm:cxn modelId="{7083712E-AA19-4595-B50E-D60E1D444AE7}" type="presOf" srcId="{4A515FA2-2746-4856-B400-DDCCD379B48D}" destId="{3F217B50-F15A-4846-A452-631B4A98A3CA}" srcOrd="1" destOrd="0" presId="urn:microsoft.com/office/officeart/2005/8/layout/venn2"/>
    <dgm:cxn modelId="{872F1B73-D882-44ED-99A6-FD2B0EA4B1F5}" type="presOf" srcId="{4A515FA2-2746-4856-B400-DDCCD379B48D}" destId="{CC30D8CA-E5C1-497E-B0EC-C38AABD92D64}" srcOrd="0" destOrd="0" presId="urn:microsoft.com/office/officeart/2005/8/layout/venn2"/>
    <dgm:cxn modelId="{A5331A8B-C9FD-4DD1-9626-4154BFA27152}" srcId="{B80F920F-EC82-4E08-BD07-2DFA5EAF94D6}" destId="{4A515FA2-2746-4856-B400-DDCCD379B48D}" srcOrd="0" destOrd="0" parTransId="{B273D8BF-FC7E-4FF2-B1B1-94E0B97C2932}" sibTransId="{02B939FB-B6E0-44C8-8C16-AFFC12F8FD76}"/>
    <dgm:cxn modelId="{0C59F0AD-22CC-4F69-9C1B-968C347D74DF}" srcId="{B80F920F-EC82-4E08-BD07-2DFA5EAF94D6}" destId="{877F3E17-BBF8-40DF-A3F5-A806A8AC081E}" srcOrd="1" destOrd="0" parTransId="{2D88D884-2D9D-44F7-BED4-EEF6546E73FA}" sibTransId="{78A72F68-507A-4526-873E-60697A3D0A7B}"/>
    <dgm:cxn modelId="{B4B74DC1-1D0F-4D71-826B-5EE57FCC861F}" type="presOf" srcId="{877F3E17-BBF8-40DF-A3F5-A806A8AC081E}" destId="{CF098E32-DEE9-4F8B-8638-078F82423929}" srcOrd="1" destOrd="0" presId="urn:microsoft.com/office/officeart/2005/8/layout/venn2"/>
    <dgm:cxn modelId="{772876D6-0E1D-4711-ACD3-65F8F14E963E}" type="presOf" srcId="{B80F920F-EC82-4E08-BD07-2DFA5EAF94D6}" destId="{E51E849B-5A4E-49F0-9682-2F0E165DF131}" srcOrd="0" destOrd="0" presId="urn:microsoft.com/office/officeart/2005/8/layout/venn2"/>
    <dgm:cxn modelId="{77ABF280-E27F-4151-8E63-E4F09D24359E}" type="presParOf" srcId="{E51E849B-5A4E-49F0-9682-2F0E165DF131}" destId="{0DD53AC1-F57D-46D7-A4A7-FB193F85342F}" srcOrd="0" destOrd="0" presId="urn:microsoft.com/office/officeart/2005/8/layout/venn2"/>
    <dgm:cxn modelId="{51DD9FBA-0813-4B7E-8ED8-168B9F676B30}" type="presParOf" srcId="{0DD53AC1-F57D-46D7-A4A7-FB193F85342F}" destId="{CC30D8CA-E5C1-497E-B0EC-C38AABD92D64}" srcOrd="0" destOrd="0" presId="urn:microsoft.com/office/officeart/2005/8/layout/venn2"/>
    <dgm:cxn modelId="{E41E2113-F619-48E1-88D4-D3F9E932C800}" type="presParOf" srcId="{0DD53AC1-F57D-46D7-A4A7-FB193F85342F}" destId="{3F217B50-F15A-4846-A452-631B4A98A3CA}" srcOrd="1" destOrd="0" presId="urn:microsoft.com/office/officeart/2005/8/layout/venn2"/>
    <dgm:cxn modelId="{A76751D5-D40A-479C-8DA5-30B4EF6937DF}" type="presParOf" srcId="{E51E849B-5A4E-49F0-9682-2F0E165DF131}" destId="{F920696C-0F81-452C-9E15-374EE4C82710}" srcOrd="1" destOrd="0" presId="urn:microsoft.com/office/officeart/2005/8/layout/venn2"/>
    <dgm:cxn modelId="{FCA40DCD-0D82-4B74-9855-43933ED9DF31}" type="presParOf" srcId="{F920696C-0F81-452C-9E15-374EE4C82710}" destId="{B5BA1F6C-DA78-4609-B0F2-E898C1E99C5F}" srcOrd="0" destOrd="0" presId="urn:microsoft.com/office/officeart/2005/8/layout/venn2"/>
    <dgm:cxn modelId="{08F2AB2F-4D68-4045-A528-DB4AC0573827}" type="presParOf" srcId="{F920696C-0F81-452C-9E15-374EE4C82710}" destId="{CF098E32-DEE9-4F8B-8638-078F8242392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59CB74-3288-4FCC-8388-D600B37A61F2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2C99C99-40E0-49DE-B66F-1853406A781F}">
      <dgm:prSet phldrT="[Tekst]"/>
      <dgm:spPr/>
      <dgm:t>
        <a:bodyPr/>
        <a:lstStyle/>
        <a:p>
          <a:r>
            <a:rPr lang="en-GB"/>
            <a:t>Social Protection</a:t>
          </a:r>
        </a:p>
      </dgm:t>
    </dgm:pt>
    <dgm:pt modelId="{CCF2165D-524D-4505-A026-FD1B3EE0F710}" type="parTrans" cxnId="{6A0DF2F2-F201-4D46-9864-104E532EE803}">
      <dgm:prSet/>
      <dgm:spPr/>
      <dgm:t>
        <a:bodyPr/>
        <a:lstStyle/>
        <a:p>
          <a:endParaRPr lang="en-GB"/>
        </a:p>
      </dgm:t>
    </dgm:pt>
    <dgm:pt modelId="{9C1D8CA8-24B6-4C73-8BD3-B7BE43C9FD39}" type="sibTrans" cxnId="{6A0DF2F2-F201-4D46-9864-104E532EE803}">
      <dgm:prSet/>
      <dgm:spPr/>
      <dgm:t>
        <a:bodyPr/>
        <a:lstStyle/>
        <a:p>
          <a:endParaRPr lang="en-GB"/>
        </a:p>
      </dgm:t>
    </dgm:pt>
    <dgm:pt modelId="{0205C66B-8648-48A2-AC56-CE550FAF0FFB}">
      <dgm:prSet phldrT="[Tekst]"/>
      <dgm:spPr/>
      <dgm:t>
        <a:bodyPr/>
        <a:lstStyle/>
        <a:p>
          <a:r>
            <a:rPr lang="en-GB"/>
            <a:t>Access to financial services, land and property rights</a:t>
          </a:r>
        </a:p>
      </dgm:t>
    </dgm:pt>
    <dgm:pt modelId="{4404F76C-E30E-4BE8-9BB4-36FDB79D3527}" type="parTrans" cxnId="{369FD8D2-0194-4EF8-A6A5-D9B41B62B6D3}">
      <dgm:prSet/>
      <dgm:spPr/>
      <dgm:t>
        <a:bodyPr/>
        <a:lstStyle/>
        <a:p>
          <a:endParaRPr lang="en-GB"/>
        </a:p>
      </dgm:t>
    </dgm:pt>
    <dgm:pt modelId="{102E6F38-D9AE-41A3-9AB2-E90660F6BBFB}" type="sibTrans" cxnId="{369FD8D2-0194-4EF8-A6A5-D9B41B62B6D3}">
      <dgm:prSet/>
      <dgm:spPr/>
      <dgm:t>
        <a:bodyPr/>
        <a:lstStyle/>
        <a:p>
          <a:endParaRPr lang="en-GB"/>
        </a:p>
      </dgm:t>
    </dgm:pt>
    <dgm:pt modelId="{EEEBEC23-E7C4-4670-B7BF-169CEC9956C7}">
      <dgm:prSet phldrT="[Tekst]"/>
      <dgm:spPr/>
      <dgm:t>
        <a:bodyPr/>
        <a:lstStyle/>
        <a:p>
          <a:r>
            <a:rPr lang="en-GB"/>
            <a:t>Entrepreneurship and Private Sector Development</a:t>
          </a:r>
        </a:p>
      </dgm:t>
    </dgm:pt>
    <dgm:pt modelId="{EEC2B76A-90FB-49C2-BB81-077CD74FFCE1}" type="parTrans" cxnId="{D11796D0-237E-4CF0-A21F-FFBA87EB3D3A}">
      <dgm:prSet/>
      <dgm:spPr/>
      <dgm:t>
        <a:bodyPr/>
        <a:lstStyle/>
        <a:p>
          <a:endParaRPr lang="en-GB"/>
        </a:p>
      </dgm:t>
    </dgm:pt>
    <dgm:pt modelId="{4CE298EA-9E8F-456D-BF0C-CB5E95B31710}" type="sibTrans" cxnId="{D11796D0-237E-4CF0-A21F-FFBA87EB3D3A}">
      <dgm:prSet/>
      <dgm:spPr/>
      <dgm:t>
        <a:bodyPr/>
        <a:lstStyle/>
        <a:p>
          <a:endParaRPr lang="en-GB"/>
        </a:p>
      </dgm:t>
    </dgm:pt>
    <dgm:pt modelId="{A923E38D-14F3-4551-8238-24C11EA9F102}">
      <dgm:prSet phldrT="[Tekst]"/>
      <dgm:spPr/>
      <dgm:t>
        <a:bodyPr/>
        <a:lstStyle/>
        <a:p>
          <a:r>
            <a:rPr lang="en-GB"/>
            <a:t>Women’s representation in leadership</a:t>
          </a:r>
        </a:p>
      </dgm:t>
    </dgm:pt>
    <dgm:pt modelId="{A9C6E77B-888C-4C9E-A772-D2FAB460E88F}" type="parTrans" cxnId="{D0A014A0-2314-43B8-B67A-7E85238233BB}">
      <dgm:prSet/>
      <dgm:spPr/>
      <dgm:t>
        <a:bodyPr/>
        <a:lstStyle/>
        <a:p>
          <a:endParaRPr lang="en-GB"/>
        </a:p>
      </dgm:t>
    </dgm:pt>
    <dgm:pt modelId="{59670347-E0AE-4943-ACB2-30B478DFDEFA}" type="sibTrans" cxnId="{D0A014A0-2314-43B8-B67A-7E85238233BB}">
      <dgm:prSet/>
      <dgm:spPr/>
      <dgm:t>
        <a:bodyPr/>
        <a:lstStyle/>
        <a:p>
          <a:endParaRPr lang="en-GB"/>
        </a:p>
      </dgm:t>
    </dgm:pt>
    <dgm:pt modelId="{B7B2BEC7-0CF4-425B-80D7-C3E09F75BB90}">
      <dgm:prSet phldrT="[Tekst]"/>
      <dgm:spPr/>
      <dgm:t>
        <a:bodyPr/>
        <a:lstStyle/>
        <a:p>
          <a:r>
            <a:rPr lang="en-GB"/>
            <a:t>Productive employment and decent work</a:t>
          </a:r>
        </a:p>
      </dgm:t>
    </dgm:pt>
    <dgm:pt modelId="{BB72ADE8-5D12-4626-9469-4104EA1C5F36}" type="parTrans" cxnId="{A99BDB69-B20C-41B3-8105-E394A48A3C1D}">
      <dgm:prSet/>
      <dgm:spPr/>
      <dgm:t>
        <a:bodyPr/>
        <a:lstStyle/>
        <a:p>
          <a:endParaRPr lang="en-GB"/>
        </a:p>
      </dgm:t>
    </dgm:pt>
    <dgm:pt modelId="{74A6A615-D146-4465-8E20-7CF53B0B7531}" type="sibTrans" cxnId="{A99BDB69-B20C-41B3-8105-E394A48A3C1D}">
      <dgm:prSet/>
      <dgm:spPr/>
      <dgm:t>
        <a:bodyPr/>
        <a:lstStyle/>
        <a:p>
          <a:endParaRPr lang="en-GB"/>
        </a:p>
      </dgm:t>
    </dgm:pt>
    <dgm:pt modelId="{CBD96064-7C88-5B4A-A284-A3B9958F2006}">
      <dgm:prSet/>
      <dgm:spPr/>
      <dgm:t>
        <a:bodyPr/>
        <a:lstStyle/>
        <a:p>
          <a:r>
            <a:rPr lang="en-IE" noProof="0"/>
            <a:t>Care services and Unpaid care work</a:t>
          </a:r>
        </a:p>
      </dgm:t>
    </dgm:pt>
    <dgm:pt modelId="{BEAC6538-A200-E945-A139-77942DA68590}" type="parTrans" cxnId="{359BE3FE-53B1-3245-990A-EF38176648B8}">
      <dgm:prSet/>
      <dgm:spPr/>
      <dgm:t>
        <a:bodyPr/>
        <a:lstStyle/>
        <a:p>
          <a:endParaRPr lang="es-ES"/>
        </a:p>
      </dgm:t>
    </dgm:pt>
    <dgm:pt modelId="{CEA87DEC-2691-F74A-B6AB-58F8124A5F25}" type="sibTrans" cxnId="{359BE3FE-53B1-3245-990A-EF38176648B8}">
      <dgm:prSet/>
      <dgm:spPr/>
      <dgm:t>
        <a:bodyPr/>
        <a:lstStyle/>
        <a:p>
          <a:endParaRPr lang="es-ES"/>
        </a:p>
      </dgm:t>
    </dgm:pt>
    <dgm:pt modelId="{D65D97A8-E8DE-3B42-85AE-3C1BB58AD82E}">
      <dgm:prSet/>
      <dgm:spPr/>
      <dgm:t>
        <a:bodyPr/>
        <a:lstStyle/>
        <a:p>
          <a:r>
            <a:rPr lang="en-IE" noProof="0"/>
            <a:t>Education and skills development</a:t>
          </a:r>
        </a:p>
      </dgm:t>
    </dgm:pt>
    <dgm:pt modelId="{91CE25DD-9428-9548-ADC7-DB37C33C3347}" type="parTrans" cxnId="{8EA39AE6-4BA1-E545-A06F-BFB0489CAF2A}">
      <dgm:prSet/>
      <dgm:spPr/>
      <dgm:t>
        <a:bodyPr/>
        <a:lstStyle/>
        <a:p>
          <a:endParaRPr lang="es-ES"/>
        </a:p>
      </dgm:t>
    </dgm:pt>
    <dgm:pt modelId="{CC07BC2F-B7DC-F341-85B4-AC9B53F04BE9}" type="sibTrans" cxnId="{8EA39AE6-4BA1-E545-A06F-BFB0489CAF2A}">
      <dgm:prSet/>
      <dgm:spPr/>
      <dgm:t>
        <a:bodyPr/>
        <a:lstStyle/>
        <a:p>
          <a:endParaRPr lang="es-ES"/>
        </a:p>
      </dgm:t>
    </dgm:pt>
    <dgm:pt modelId="{B3991E93-E76C-4C78-A800-A9DCB58B526F}" type="pres">
      <dgm:prSet presAssocID="{4459CB74-3288-4FCC-8388-D600B37A61F2}" presName="compositeShape" presStyleCnt="0">
        <dgm:presLayoutVars>
          <dgm:chMax val="7"/>
          <dgm:dir/>
          <dgm:resizeHandles val="exact"/>
        </dgm:presLayoutVars>
      </dgm:prSet>
      <dgm:spPr/>
    </dgm:pt>
    <dgm:pt modelId="{B10D98A3-AEB1-475E-8136-C8D952F2DD96}" type="pres">
      <dgm:prSet presAssocID="{4459CB74-3288-4FCC-8388-D600B37A61F2}" presName="wedge1" presStyleLbl="node1" presStyleIdx="0" presStyleCnt="7" custLinFactNeighborX="-874" custLinFactNeighborY="5406"/>
      <dgm:spPr/>
    </dgm:pt>
    <dgm:pt modelId="{61F9AC51-5F82-40CA-8A11-4033799CA101}" type="pres">
      <dgm:prSet presAssocID="{4459CB74-3288-4FCC-8388-D600B37A61F2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512E5C63-4A64-4F5D-A9CE-500F336F6EEE}" type="pres">
      <dgm:prSet presAssocID="{4459CB74-3288-4FCC-8388-D600B37A61F2}" presName="wedge2" presStyleLbl="node1" presStyleIdx="1" presStyleCnt="7" custLinFactNeighborX="1703" custLinFactNeighborY="-88"/>
      <dgm:spPr/>
    </dgm:pt>
    <dgm:pt modelId="{CEFF6535-7C16-41D5-B039-16D62DAB1EF7}" type="pres">
      <dgm:prSet presAssocID="{4459CB74-3288-4FCC-8388-D600B37A61F2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E6F35C7-6A33-46CE-BB83-B4D0442EAFE5}" type="pres">
      <dgm:prSet presAssocID="{4459CB74-3288-4FCC-8388-D600B37A61F2}" presName="wedge3" presStyleLbl="node1" presStyleIdx="2" presStyleCnt="7" custLinFactNeighborX="1292" custLinFactNeighborY="49"/>
      <dgm:spPr/>
    </dgm:pt>
    <dgm:pt modelId="{55E83E25-2D50-45B1-A7BE-B1F78406099C}" type="pres">
      <dgm:prSet presAssocID="{4459CB74-3288-4FCC-8388-D600B37A61F2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9D1043E-DE4A-41AD-8050-90BEAE976783}" type="pres">
      <dgm:prSet presAssocID="{4459CB74-3288-4FCC-8388-D600B37A61F2}" presName="wedge4" presStyleLbl="node1" presStyleIdx="3" presStyleCnt="7"/>
      <dgm:spPr/>
    </dgm:pt>
    <dgm:pt modelId="{61172127-7322-427A-AE48-0307210D8366}" type="pres">
      <dgm:prSet presAssocID="{4459CB74-3288-4FCC-8388-D600B37A61F2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4A3E7E98-1791-4F05-BA1D-2A3C23674FDF}" type="pres">
      <dgm:prSet presAssocID="{4459CB74-3288-4FCC-8388-D600B37A61F2}" presName="wedge5" presStyleLbl="node1" presStyleIdx="4" presStyleCnt="7"/>
      <dgm:spPr/>
    </dgm:pt>
    <dgm:pt modelId="{FB3A62FF-2C68-4990-96C1-9706CC559055}" type="pres">
      <dgm:prSet presAssocID="{4459CB74-3288-4FCC-8388-D600B37A61F2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3CC43DD9-D153-AE4E-B04C-43523FE470AD}" type="pres">
      <dgm:prSet presAssocID="{4459CB74-3288-4FCC-8388-D600B37A61F2}" presName="wedge6" presStyleLbl="node1" presStyleIdx="5" presStyleCnt="7"/>
      <dgm:spPr/>
    </dgm:pt>
    <dgm:pt modelId="{DB276D03-0230-8D4D-896F-CAF2BD5FD9BD}" type="pres">
      <dgm:prSet presAssocID="{4459CB74-3288-4FCC-8388-D600B37A61F2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E842FA57-0C51-7249-992C-3CF3434FBBA6}" type="pres">
      <dgm:prSet presAssocID="{4459CB74-3288-4FCC-8388-D600B37A61F2}" presName="wedge7" presStyleLbl="node1" presStyleIdx="6" presStyleCnt="7" custLinFactNeighborX="1292" custLinFactNeighborY="49"/>
      <dgm:spPr/>
    </dgm:pt>
    <dgm:pt modelId="{C5CCDCBF-EAEC-5F41-B100-6784770F8F6B}" type="pres">
      <dgm:prSet presAssocID="{4459CB74-3288-4FCC-8388-D600B37A61F2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25487D02-C343-C949-859D-67F04AF3FF39}" type="presOf" srcId="{22C99C99-40E0-49DE-B66F-1853406A781F}" destId="{CEFF6535-7C16-41D5-B039-16D62DAB1EF7}" srcOrd="1" destOrd="0" presId="urn:microsoft.com/office/officeart/2005/8/layout/chart3"/>
    <dgm:cxn modelId="{9CFCD71A-7333-FE43-8113-7CAA6C16EBFC}" type="presOf" srcId="{A923E38D-14F3-4551-8238-24C11EA9F102}" destId="{DB276D03-0230-8D4D-896F-CAF2BD5FD9BD}" srcOrd="1" destOrd="0" presId="urn:microsoft.com/office/officeart/2005/8/layout/chart3"/>
    <dgm:cxn modelId="{6FA91829-EEBA-124B-8DB5-B7398DEEF390}" type="presOf" srcId="{22C99C99-40E0-49DE-B66F-1853406A781F}" destId="{512E5C63-4A64-4F5D-A9CE-500F336F6EEE}" srcOrd="0" destOrd="0" presId="urn:microsoft.com/office/officeart/2005/8/layout/chart3"/>
    <dgm:cxn modelId="{EDF3AD38-4017-4395-9625-657979D1C845}" type="presOf" srcId="{4459CB74-3288-4FCC-8388-D600B37A61F2}" destId="{B3991E93-E76C-4C78-A800-A9DCB58B526F}" srcOrd="0" destOrd="0" presId="urn:microsoft.com/office/officeart/2005/8/layout/chart3"/>
    <dgm:cxn modelId="{4072993D-7391-BB4E-A46F-CEEE44395650}" type="presOf" srcId="{CBD96064-7C88-5B4A-A284-A3B9958F2006}" destId="{8E6F35C7-6A33-46CE-BB83-B4D0442EAFE5}" srcOrd="0" destOrd="0" presId="urn:microsoft.com/office/officeart/2005/8/layout/chart3"/>
    <dgm:cxn modelId="{A706B33D-B444-FE4F-B110-D2B502DB99B7}" type="presOf" srcId="{D65D97A8-E8DE-3B42-85AE-3C1BB58AD82E}" destId="{E842FA57-0C51-7249-992C-3CF3434FBBA6}" srcOrd="0" destOrd="0" presId="urn:microsoft.com/office/officeart/2005/8/layout/chart3"/>
    <dgm:cxn modelId="{C945505E-1749-EE4E-8A86-85045AF289A6}" type="presOf" srcId="{0205C66B-8648-48A2-AC56-CE550FAF0FFB}" destId="{79D1043E-DE4A-41AD-8050-90BEAE976783}" srcOrd="0" destOrd="0" presId="urn:microsoft.com/office/officeart/2005/8/layout/chart3"/>
    <dgm:cxn modelId="{6FFE9167-ADD2-E245-9543-159241584D0E}" type="presOf" srcId="{B7B2BEC7-0CF4-425B-80D7-C3E09F75BB90}" destId="{B10D98A3-AEB1-475E-8136-C8D952F2DD96}" srcOrd="0" destOrd="0" presId="urn:microsoft.com/office/officeart/2005/8/layout/chart3"/>
    <dgm:cxn modelId="{A99BDB69-B20C-41B3-8105-E394A48A3C1D}" srcId="{4459CB74-3288-4FCC-8388-D600B37A61F2}" destId="{B7B2BEC7-0CF4-425B-80D7-C3E09F75BB90}" srcOrd="0" destOrd="0" parTransId="{BB72ADE8-5D12-4626-9469-4104EA1C5F36}" sibTransId="{74A6A615-D146-4465-8E20-7CF53B0B7531}"/>
    <dgm:cxn modelId="{CF1F3659-7DC8-6141-84F8-14FEA8502908}" type="presOf" srcId="{EEEBEC23-E7C4-4670-B7BF-169CEC9956C7}" destId="{FB3A62FF-2C68-4990-96C1-9706CC559055}" srcOrd="1" destOrd="0" presId="urn:microsoft.com/office/officeart/2005/8/layout/chart3"/>
    <dgm:cxn modelId="{7277A394-2F83-9747-AE09-F18220721C12}" type="presOf" srcId="{D65D97A8-E8DE-3B42-85AE-3C1BB58AD82E}" destId="{C5CCDCBF-EAEC-5F41-B100-6784770F8F6B}" srcOrd="1" destOrd="0" presId="urn:microsoft.com/office/officeart/2005/8/layout/chart3"/>
    <dgm:cxn modelId="{D0A014A0-2314-43B8-B67A-7E85238233BB}" srcId="{4459CB74-3288-4FCC-8388-D600B37A61F2}" destId="{A923E38D-14F3-4551-8238-24C11EA9F102}" srcOrd="5" destOrd="0" parTransId="{A9C6E77B-888C-4C9E-A772-D2FAB460E88F}" sibTransId="{59670347-E0AE-4943-ACB2-30B478DFDEFA}"/>
    <dgm:cxn modelId="{CBCE31AC-3D04-DC4A-9F27-91ECACB82CC0}" type="presOf" srcId="{EEEBEC23-E7C4-4670-B7BF-169CEC9956C7}" destId="{4A3E7E98-1791-4F05-BA1D-2A3C23674FDF}" srcOrd="0" destOrd="0" presId="urn:microsoft.com/office/officeart/2005/8/layout/chart3"/>
    <dgm:cxn modelId="{B75851B3-FFC8-6F42-BF4F-D9732EB82EB1}" type="presOf" srcId="{0205C66B-8648-48A2-AC56-CE550FAF0FFB}" destId="{61172127-7322-427A-AE48-0307210D8366}" srcOrd="1" destOrd="0" presId="urn:microsoft.com/office/officeart/2005/8/layout/chart3"/>
    <dgm:cxn modelId="{029ED0BF-CC4F-5940-AF67-43ADFC73D043}" type="presOf" srcId="{CBD96064-7C88-5B4A-A284-A3B9958F2006}" destId="{55E83E25-2D50-45B1-A7BE-B1F78406099C}" srcOrd="1" destOrd="0" presId="urn:microsoft.com/office/officeart/2005/8/layout/chart3"/>
    <dgm:cxn modelId="{D11796D0-237E-4CF0-A21F-FFBA87EB3D3A}" srcId="{4459CB74-3288-4FCC-8388-D600B37A61F2}" destId="{EEEBEC23-E7C4-4670-B7BF-169CEC9956C7}" srcOrd="4" destOrd="0" parTransId="{EEC2B76A-90FB-49C2-BB81-077CD74FFCE1}" sibTransId="{4CE298EA-9E8F-456D-BF0C-CB5E95B31710}"/>
    <dgm:cxn modelId="{CF9BB6D2-69A3-3643-B710-3F28A523A0CD}" type="presOf" srcId="{A923E38D-14F3-4551-8238-24C11EA9F102}" destId="{3CC43DD9-D153-AE4E-B04C-43523FE470AD}" srcOrd="0" destOrd="0" presId="urn:microsoft.com/office/officeart/2005/8/layout/chart3"/>
    <dgm:cxn modelId="{369FD8D2-0194-4EF8-A6A5-D9B41B62B6D3}" srcId="{4459CB74-3288-4FCC-8388-D600B37A61F2}" destId="{0205C66B-8648-48A2-AC56-CE550FAF0FFB}" srcOrd="3" destOrd="0" parTransId="{4404F76C-E30E-4BE8-9BB4-36FDB79D3527}" sibTransId="{102E6F38-D9AE-41A3-9AB2-E90660F6BBFB}"/>
    <dgm:cxn modelId="{8EA39AE6-4BA1-E545-A06F-BFB0489CAF2A}" srcId="{4459CB74-3288-4FCC-8388-D600B37A61F2}" destId="{D65D97A8-E8DE-3B42-85AE-3C1BB58AD82E}" srcOrd="6" destOrd="0" parTransId="{91CE25DD-9428-9548-ADC7-DB37C33C3347}" sibTransId="{CC07BC2F-B7DC-F341-85B4-AC9B53F04BE9}"/>
    <dgm:cxn modelId="{E74A79E7-2DBE-8646-A7CA-B2D017653718}" type="presOf" srcId="{B7B2BEC7-0CF4-425B-80D7-C3E09F75BB90}" destId="{61F9AC51-5F82-40CA-8A11-4033799CA101}" srcOrd="1" destOrd="0" presId="urn:microsoft.com/office/officeart/2005/8/layout/chart3"/>
    <dgm:cxn modelId="{6A0DF2F2-F201-4D46-9864-104E532EE803}" srcId="{4459CB74-3288-4FCC-8388-D600B37A61F2}" destId="{22C99C99-40E0-49DE-B66F-1853406A781F}" srcOrd="1" destOrd="0" parTransId="{CCF2165D-524D-4505-A026-FD1B3EE0F710}" sibTransId="{9C1D8CA8-24B6-4C73-8BD3-B7BE43C9FD39}"/>
    <dgm:cxn modelId="{359BE3FE-53B1-3245-990A-EF38176648B8}" srcId="{4459CB74-3288-4FCC-8388-D600B37A61F2}" destId="{CBD96064-7C88-5B4A-A284-A3B9958F2006}" srcOrd="2" destOrd="0" parTransId="{BEAC6538-A200-E945-A139-77942DA68590}" sibTransId="{CEA87DEC-2691-F74A-B6AB-58F8124A5F25}"/>
    <dgm:cxn modelId="{BC21F8DA-ED62-0945-A75F-8C5CD8BB9FEA}" type="presParOf" srcId="{B3991E93-E76C-4C78-A800-A9DCB58B526F}" destId="{B10D98A3-AEB1-475E-8136-C8D952F2DD96}" srcOrd="0" destOrd="0" presId="urn:microsoft.com/office/officeart/2005/8/layout/chart3"/>
    <dgm:cxn modelId="{32A04C17-F916-B042-9228-9FC41D5812FB}" type="presParOf" srcId="{B3991E93-E76C-4C78-A800-A9DCB58B526F}" destId="{61F9AC51-5F82-40CA-8A11-4033799CA101}" srcOrd="1" destOrd="0" presId="urn:microsoft.com/office/officeart/2005/8/layout/chart3"/>
    <dgm:cxn modelId="{0A13F12D-6A7E-F94B-A7FC-204A2183BB0F}" type="presParOf" srcId="{B3991E93-E76C-4C78-A800-A9DCB58B526F}" destId="{512E5C63-4A64-4F5D-A9CE-500F336F6EEE}" srcOrd="2" destOrd="0" presId="urn:microsoft.com/office/officeart/2005/8/layout/chart3"/>
    <dgm:cxn modelId="{FA6A375B-3AAB-CA4E-8694-A119341B16E9}" type="presParOf" srcId="{B3991E93-E76C-4C78-A800-A9DCB58B526F}" destId="{CEFF6535-7C16-41D5-B039-16D62DAB1EF7}" srcOrd="3" destOrd="0" presId="urn:microsoft.com/office/officeart/2005/8/layout/chart3"/>
    <dgm:cxn modelId="{1B7AADD9-B842-E246-A64E-AB6FC52AD646}" type="presParOf" srcId="{B3991E93-E76C-4C78-A800-A9DCB58B526F}" destId="{8E6F35C7-6A33-46CE-BB83-B4D0442EAFE5}" srcOrd="4" destOrd="0" presId="urn:microsoft.com/office/officeart/2005/8/layout/chart3"/>
    <dgm:cxn modelId="{810D7B13-4748-374D-B34D-AC69E97BF00F}" type="presParOf" srcId="{B3991E93-E76C-4C78-A800-A9DCB58B526F}" destId="{55E83E25-2D50-45B1-A7BE-B1F78406099C}" srcOrd="5" destOrd="0" presId="urn:microsoft.com/office/officeart/2005/8/layout/chart3"/>
    <dgm:cxn modelId="{2EC15C4D-227E-C14A-9BB3-BB267DD02729}" type="presParOf" srcId="{B3991E93-E76C-4C78-A800-A9DCB58B526F}" destId="{79D1043E-DE4A-41AD-8050-90BEAE976783}" srcOrd="6" destOrd="0" presId="urn:microsoft.com/office/officeart/2005/8/layout/chart3"/>
    <dgm:cxn modelId="{53F8CCF9-853E-E04B-A0B1-6D3DEA995BFD}" type="presParOf" srcId="{B3991E93-E76C-4C78-A800-A9DCB58B526F}" destId="{61172127-7322-427A-AE48-0307210D8366}" srcOrd="7" destOrd="0" presId="urn:microsoft.com/office/officeart/2005/8/layout/chart3"/>
    <dgm:cxn modelId="{43A595E9-910B-C34A-A796-040754CF7BBB}" type="presParOf" srcId="{B3991E93-E76C-4C78-A800-A9DCB58B526F}" destId="{4A3E7E98-1791-4F05-BA1D-2A3C23674FDF}" srcOrd="8" destOrd="0" presId="urn:microsoft.com/office/officeart/2005/8/layout/chart3"/>
    <dgm:cxn modelId="{200E4796-10BF-1747-BBC4-808FCFDAD37D}" type="presParOf" srcId="{B3991E93-E76C-4C78-A800-A9DCB58B526F}" destId="{FB3A62FF-2C68-4990-96C1-9706CC559055}" srcOrd="9" destOrd="0" presId="urn:microsoft.com/office/officeart/2005/8/layout/chart3"/>
    <dgm:cxn modelId="{12219F02-5939-7B49-95BD-5B58811AEF27}" type="presParOf" srcId="{B3991E93-E76C-4C78-A800-A9DCB58B526F}" destId="{3CC43DD9-D153-AE4E-B04C-43523FE470AD}" srcOrd="10" destOrd="0" presId="urn:microsoft.com/office/officeart/2005/8/layout/chart3"/>
    <dgm:cxn modelId="{070DFEA7-AE16-D845-B571-3C2C95C25080}" type="presParOf" srcId="{B3991E93-E76C-4C78-A800-A9DCB58B526F}" destId="{DB276D03-0230-8D4D-896F-CAF2BD5FD9BD}" srcOrd="11" destOrd="0" presId="urn:microsoft.com/office/officeart/2005/8/layout/chart3"/>
    <dgm:cxn modelId="{4BDB8640-63BE-2341-B98B-F305EBAEC6C6}" type="presParOf" srcId="{B3991E93-E76C-4C78-A800-A9DCB58B526F}" destId="{E842FA57-0C51-7249-992C-3CF3434FBBA6}" srcOrd="12" destOrd="0" presId="urn:microsoft.com/office/officeart/2005/8/layout/chart3"/>
    <dgm:cxn modelId="{8889C22E-937B-5D47-AF31-6820FB1C4DC1}" type="presParOf" srcId="{B3991E93-E76C-4C78-A800-A9DCB58B526F}" destId="{C5CCDCBF-EAEC-5F41-B100-6784770F8F6B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8519BC-3C34-4D97-8A25-01465AA2BEF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755D672-1FC7-42F6-AEC1-B088A234FBA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GB" sz="1800" b="1" dirty="0"/>
            <a:t>New Agenda for the Mediterranean</a:t>
          </a:r>
          <a:endParaRPr lang="en-US" sz="1800" b="1" dirty="0"/>
        </a:p>
      </dgm:t>
    </dgm:pt>
    <dgm:pt modelId="{6091F37C-704E-4D56-BB36-E7C08AFA8011}" type="parTrans" cxnId="{147F920C-D226-47B6-B447-8D18FA623B15}">
      <dgm:prSet/>
      <dgm:spPr/>
      <dgm:t>
        <a:bodyPr/>
        <a:lstStyle/>
        <a:p>
          <a:endParaRPr lang="en-US"/>
        </a:p>
      </dgm:t>
    </dgm:pt>
    <dgm:pt modelId="{3C6AC66B-15E5-4F15-82DB-6EFB47D71A12}" type="sibTrans" cxnId="{147F920C-D226-47B6-B447-8D18FA623B15}">
      <dgm:prSet/>
      <dgm:spPr>
        <a:solidFill>
          <a:srgbClr val="72DDE8"/>
        </a:solidFill>
      </dgm:spPr>
      <dgm:t>
        <a:bodyPr/>
        <a:lstStyle/>
        <a:p>
          <a:endParaRPr lang="en-US"/>
        </a:p>
      </dgm:t>
    </dgm:pt>
    <dgm:pt modelId="{AF0644BD-9840-4ABF-A2AF-11D9695447FB}">
      <dgm:prSet phldrT="[Text]" custT="1"/>
      <dgm:spPr/>
      <dgm:t>
        <a:bodyPr/>
        <a:lstStyle/>
        <a:p>
          <a:r>
            <a:rPr lang="en-GB" sz="1600" b="1" dirty="0"/>
            <a:t>NDICI Regulation</a:t>
          </a:r>
          <a:endParaRPr lang="en-US" sz="1600" b="1" dirty="0"/>
        </a:p>
      </dgm:t>
    </dgm:pt>
    <dgm:pt modelId="{F59F9D9F-8B5E-423C-B527-950B305BCC68}" type="parTrans" cxnId="{D65B3008-47FD-4F03-A3CE-7C4C07962C27}">
      <dgm:prSet/>
      <dgm:spPr/>
      <dgm:t>
        <a:bodyPr/>
        <a:lstStyle/>
        <a:p>
          <a:endParaRPr lang="en-US"/>
        </a:p>
      </dgm:t>
    </dgm:pt>
    <dgm:pt modelId="{1C7FB2E8-1D18-4EF2-A161-643A736D8304}" type="sibTrans" cxnId="{D65B3008-47FD-4F03-A3CE-7C4C07962C27}">
      <dgm:prSet/>
      <dgm:spPr/>
      <dgm:t>
        <a:bodyPr/>
        <a:lstStyle/>
        <a:p>
          <a:endParaRPr lang="en-US"/>
        </a:p>
      </dgm:t>
    </dgm:pt>
    <dgm:pt modelId="{18CEA117-5140-42C9-8834-C3AC400EFB3E}">
      <dgm:prSet phldrT="[Text]" custT="1"/>
      <dgm:spPr>
        <a:solidFill>
          <a:srgbClr val="41E335"/>
        </a:solidFill>
      </dgm:spPr>
      <dgm:t>
        <a:bodyPr/>
        <a:lstStyle/>
        <a:p>
          <a:r>
            <a:rPr lang="en-GB" sz="1600" b="1" dirty="0"/>
            <a:t>GAP III</a:t>
          </a:r>
          <a:endParaRPr lang="en-US" sz="1600" b="1" dirty="0"/>
        </a:p>
      </dgm:t>
    </dgm:pt>
    <dgm:pt modelId="{72BE8A0A-BC63-444A-ACBF-411359C9A24E}" type="parTrans" cxnId="{0C2DCC1F-F647-4649-B832-CB0DDE92D083}">
      <dgm:prSet/>
      <dgm:spPr/>
      <dgm:t>
        <a:bodyPr/>
        <a:lstStyle/>
        <a:p>
          <a:endParaRPr lang="en-US"/>
        </a:p>
      </dgm:t>
    </dgm:pt>
    <dgm:pt modelId="{14770EF3-3A29-4314-AE1A-BA36E1BF5BB7}" type="sibTrans" cxnId="{0C2DCC1F-F647-4649-B832-CB0DDE92D083}">
      <dgm:prSet/>
      <dgm:spPr>
        <a:solidFill>
          <a:srgbClr val="5CAF09"/>
        </a:solidFill>
      </dgm:spPr>
      <dgm:t>
        <a:bodyPr/>
        <a:lstStyle/>
        <a:p>
          <a:endParaRPr lang="en-US"/>
        </a:p>
      </dgm:t>
    </dgm:pt>
    <dgm:pt modelId="{6889576A-4E56-4C3D-B3C4-0646B214148B}">
      <dgm:prSet phldrT="[Text]" custT="1"/>
      <dgm:spPr/>
      <dgm:t>
        <a:bodyPr/>
        <a:lstStyle/>
        <a:p>
          <a:r>
            <a:rPr lang="en-GB" sz="1600" b="1" dirty="0"/>
            <a:t>Regional MIP 2022</a:t>
          </a:r>
          <a:endParaRPr lang="en-US" sz="1600" b="1" dirty="0"/>
        </a:p>
      </dgm:t>
    </dgm:pt>
    <dgm:pt modelId="{223BA10A-A228-4225-8F64-42046832D30F}" type="parTrans" cxnId="{9362C348-73A8-4F2A-BFC0-5A2F35B08ACE}">
      <dgm:prSet/>
      <dgm:spPr/>
      <dgm:t>
        <a:bodyPr/>
        <a:lstStyle/>
        <a:p>
          <a:endParaRPr lang="en-US"/>
        </a:p>
      </dgm:t>
    </dgm:pt>
    <dgm:pt modelId="{FB432FB7-03BB-46D5-AC6E-946809B54362}" type="sibTrans" cxnId="{9362C348-73A8-4F2A-BFC0-5A2F35B08ACE}">
      <dgm:prSet/>
      <dgm:spPr/>
      <dgm:t>
        <a:bodyPr/>
        <a:lstStyle/>
        <a:p>
          <a:endParaRPr lang="en-US"/>
        </a:p>
      </dgm:t>
    </dgm:pt>
    <dgm:pt modelId="{24A7C9B0-DC52-44B7-BC44-3F01E81913A6}">
      <dgm:prSet phldrT="[Text]" custT="1"/>
      <dgm:spPr>
        <a:solidFill>
          <a:srgbClr val="F0DB40"/>
        </a:solidFill>
      </dgm:spPr>
      <dgm:t>
        <a:bodyPr/>
        <a:lstStyle/>
        <a:p>
          <a:r>
            <a:rPr lang="en-GB" sz="1600" b="1" dirty="0"/>
            <a:t>Annual Programming</a:t>
          </a:r>
          <a:endParaRPr lang="en-US" sz="1600" b="1" dirty="0"/>
        </a:p>
      </dgm:t>
    </dgm:pt>
    <dgm:pt modelId="{23CF8253-05CB-4011-BAD8-595420DBCCE2}" type="parTrans" cxnId="{F232CE47-39EF-404C-9936-18B4B98173C2}">
      <dgm:prSet/>
      <dgm:spPr/>
      <dgm:t>
        <a:bodyPr/>
        <a:lstStyle/>
        <a:p>
          <a:endParaRPr lang="en-US"/>
        </a:p>
      </dgm:t>
    </dgm:pt>
    <dgm:pt modelId="{563FE60B-2633-4CA6-A471-E234F5343B9A}" type="sibTrans" cxnId="{F232CE47-39EF-404C-9936-18B4B98173C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4A323A5-831C-4122-B8F0-5FC79F4718FE}" type="pres">
      <dgm:prSet presAssocID="{598519BC-3C34-4D97-8A25-01465AA2BEFB}" presName="Name0" presStyleCnt="0">
        <dgm:presLayoutVars>
          <dgm:chMax/>
          <dgm:chPref/>
          <dgm:dir/>
          <dgm:animLvl val="lvl"/>
        </dgm:presLayoutVars>
      </dgm:prSet>
      <dgm:spPr/>
    </dgm:pt>
    <dgm:pt modelId="{9150008C-081B-4BB8-91ED-22ED3B0A9042}" type="pres">
      <dgm:prSet presAssocID="{3755D672-1FC7-42F6-AEC1-B088A234FBAF}" presName="composite" presStyleCnt="0"/>
      <dgm:spPr/>
    </dgm:pt>
    <dgm:pt modelId="{865484C3-F638-4A07-89BB-8031422EECAF}" type="pres">
      <dgm:prSet presAssocID="{3755D672-1FC7-42F6-AEC1-B088A234FBA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001377AB-6B4B-4C42-BBC4-A80B9733A095}" type="pres">
      <dgm:prSet presAssocID="{3755D672-1FC7-42F6-AEC1-B088A234FBA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597773F-E913-4BF5-861E-4EA4EFAB916B}" type="pres">
      <dgm:prSet presAssocID="{3755D672-1FC7-42F6-AEC1-B088A234FBAF}" presName="BalanceSpacing" presStyleCnt="0"/>
      <dgm:spPr/>
    </dgm:pt>
    <dgm:pt modelId="{048FB41D-F65A-4A45-B9C3-08C3250E8B30}" type="pres">
      <dgm:prSet presAssocID="{3755D672-1FC7-42F6-AEC1-B088A234FBAF}" presName="BalanceSpacing1" presStyleCnt="0"/>
      <dgm:spPr/>
    </dgm:pt>
    <dgm:pt modelId="{CF2E7344-6229-4AEB-A03A-D80054BD9859}" type="pres">
      <dgm:prSet presAssocID="{3C6AC66B-15E5-4F15-82DB-6EFB47D71A12}" presName="Accent1Text" presStyleLbl="node1" presStyleIdx="1" presStyleCnt="6"/>
      <dgm:spPr/>
    </dgm:pt>
    <dgm:pt modelId="{C9600746-1D99-4B6F-AF54-EC7158B60403}" type="pres">
      <dgm:prSet presAssocID="{3C6AC66B-15E5-4F15-82DB-6EFB47D71A12}" presName="spaceBetweenRectangles" presStyleCnt="0"/>
      <dgm:spPr/>
    </dgm:pt>
    <dgm:pt modelId="{8B82CC3F-0710-449E-B201-846F0AF6E388}" type="pres">
      <dgm:prSet presAssocID="{18CEA117-5140-42C9-8834-C3AC400EFB3E}" presName="composite" presStyleCnt="0"/>
      <dgm:spPr/>
    </dgm:pt>
    <dgm:pt modelId="{33895C65-7C11-464E-B3E0-34551D4FF3C4}" type="pres">
      <dgm:prSet presAssocID="{18CEA117-5140-42C9-8834-C3AC400EFB3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84905E62-2695-4D80-B625-52106B546620}" type="pres">
      <dgm:prSet presAssocID="{18CEA117-5140-42C9-8834-C3AC400EFB3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153C41F-0A31-4E8C-BA37-E94A5BE43025}" type="pres">
      <dgm:prSet presAssocID="{18CEA117-5140-42C9-8834-C3AC400EFB3E}" presName="BalanceSpacing" presStyleCnt="0"/>
      <dgm:spPr/>
    </dgm:pt>
    <dgm:pt modelId="{96B1D79E-95DC-414D-BA80-1849BBF6094D}" type="pres">
      <dgm:prSet presAssocID="{18CEA117-5140-42C9-8834-C3AC400EFB3E}" presName="BalanceSpacing1" presStyleCnt="0"/>
      <dgm:spPr/>
    </dgm:pt>
    <dgm:pt modelId="{77466D93-0011-4123-BDA8-3675D5E34980}" type="pres">
      <dgm:prSet presAssocID="{14770EF3-3A29-4314-AE1A-BA36E1BF5BB7}" presName="Accent1Text" presStyleLbl="node1" presStyleIdx="3" presStyleCnt="6"/>
      <dgm:spPr/>
    </dgm:pt>
    <dgm:pt modelId="{B66A3E28-E386-4880-AE02-BF99325491C9}" type="pres">
      <dgm:prSet presAssocID="{14770EF3-3A29-4314-AE1A-BA36E1BF5BB7}" presName="spaceBetweenRectangles" presStyleCnt="0"/>
      <dgm:spPr/>
    </dgm:pt>
    <dgm:pt modelId="{0CAEAB60-4B36-43FD-BEEE-25F3058FDCDB}" type="pres">
      <dgm:prSet presAssocID="{24A7C9B0-DC52-44B7-BC44-3F01E81913A6}" presName="composite" presStyleCnt="0"/>
      <dgm:spPr/>
    </dgm:pt>
    <dgm:pt modelId="{B26C3673-A7D0-4A39-A5E3-4E1885FC8304}" type="pres">
      <dgm:prSet presAssocID="{24A7C9B0-DC52-44B7-BC44-3F01E81913A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B333564B-6F32-4FEB-B925-31A77EED4D98}" type="pres">
      <dgm:prSet presAssocID="{24A7C9B0-DC52-44B7-BC44-3F01E81913A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E483C49-508E-4870-92EB-81267CA66016}" type="pres">
      <dgm:prSet presAssocID="{24A7C9B0-DC52-44B7-BC44-3F01E81913A6}" presName="BalanceSpacing" presStyleCnt="0"/>
      <dgm:spPr/>
    </dgm:pt>
    <dgm:pt modelId="{937BFEE4-EDD2-4094-B225-55682A6494F1}" type="pres">
      <dgm:prSet presAssocID="{24A7C9B0-DC52-44B7-BC44-3F01E81913A6}" presName="BalanceSpacing1" presStyleCnt="0"/>
      <dgm:spPr/>
    </dgm:pt>
    <dgm:pt modelId="{8FC21CFA-C733-4B76-AE1C-3C6D97FA74D6}" type="pres">
      <dgm:prSet presAssocID="{563FE60B-2633-4CA6-A471-E234F5343B9A}" presName="Accent1Text" presStyleLbl="node1" presStyleIdx="5" presStyleCnt="6"/>
      <dgm:spPr/>
    </dgm:pt>
  </dgm:ptLst>
  <dgm:cxnLst>
    <dgm:cxn modelId="{C687C103-7DE1-4895-83CF-589071593B85}" type="presOf" srcId="{3C6AC66B-15E5-4F15-82DB-6EFB47D71A12}" destId="{CF2E7344-6229-4AEB-A03A-D80054BD9859}" srcOrd="0" destOrd="0" presId="urn:microsoft.com/office/officeart/2008/layout/AlternatingHexagons"/>
    <dgm:cxn modelId="{D65B3008-47FD-4F03-A3CE-7C4C07962C27}" srcId="{3755D672-1FC7-42F6-AEC1-B088A234FBAF}" destId="{AF0644BD-9840-4ABF-A2AF-11D9695447FB}" srcOrd="0" destOrd="0" parTransId="{F59F9D9F-8B5E-423C-B527-950B305BCC68}" sibTransId="{1C7FB2E8-1D18-4EF2-A161-643A736D8304}"/>
    <dgm:cxn modelId="{147F920C-D226-47B6-B447-8D18FA623B15}" srcId="{598519BC-3C34-4D97-8A25-01465AA2BEFB}" destId="{3755D672-1FC7-42F6-AEC1-B088A234FBAF}" srcOrd="0" destOrd="0" parTransId="{6091F37C-704E-4D56-BB36-E7C08AFA8011}" sibTransId="{3C6AC66B-15E5-4F15-82DB-6EFB47D71A12}"/>
    <dgm:cxn modelId="{0C2DCC1F-F647-4649-B832-CB0DDE92D083}" srcId="{598519BC-3C34-4D97-8A25-01465AA2BEFB}" destId="{18CEA117-5140-42C9-8834-C3AC400EFB3E}" srcOrd="1" destOrd="0" parTransId="{72BE8A0A-BC63-444A-ACBF-411359C9A24E}" sibTransId="{14770EF3-3A29-4314-AE1A-BA36E1BF5BB7}"/>
    <dgm:cxn modelId="{C90A7C2D-977E-4B64-AB3C-36025AA90C80}" type="presOf" srcId="{6889576A-4E56-4C3D-B3C4-0646B214148B}" destId="{84905E62-2695-4D80-B625-52106B546620}" srcOrd="0" destOrd="0" presId="urn:microsoft.com/office/officeart/2008/layout/AlternatingHexagons"/>
    <dgm:cxn modelId="{58306143-4BBC-4A32-85B5-A879AEF51E22}" type="presOf" srcId="{563FE60B-2633-4CA6-A471-E234F5343B9A}" destId="{8FC21CFA-C733-4B76-AE1C-3C6D97FA74D6}" srcOrd="0" destOrd="0" presId="urn:microsoft.com/office/officeart/2008/layout/AlternatingHexagons"/>
    <dgm:cxn modelId="{F232CE47-39EF-404C-9936-18B4B98173C2}" srcId="{598519BC-3C34-4D97-8A25-01465AA2BEFB}" destId="{24A7C9B0-DC52-44B7-BC44-3F01E81913A6}" srcOrd="2" destOrd="0" parTransId="{23CF8253-05CB-4011-BAD8-595420DBCCE2}" sibTransId="{563FE60B-2633-4CA6-A471-E234F5343B9A}"/>
    <dgm:cxn modelId="{9362C348-73A8-4F2A-BFC0-5A2F35B08ACE}" srcId="{18CEA117-5140-42C9-8834-C3AC400EFB3E}" destId="{6889576A-4E56-4C3D-B3C4-0646B214148B}" srcOrd="0" destOrd="0" parTransId="{223BA10A-A228-4225-8F64-42046832D30F}" sibTransId="{FB432FB7-03BB-46D5-AC6E-946809B54362}"/>
    <dgm:cxn modelId="{AE96E448-0DB1-4FB3-80AC-83BC89242F95}" type="presOf" srcId="{24A7C9B0-DC52-44B7-BC44-3F01E81913A6}" destId="{B26C3673-A7D0-4A39-A5E3-4E1885FC8304}" srcOrd="0" destOrd="0" presId="urn:microsoft.com/office/officeart/2008/layout/AlternatingHexagons"/>
    <dgm:cxn modelId="{ADAA0E69-1CF8-4351-8378-B79DA8E175C1}" type="presOf" srcId="{598519BC-3C34-4D97-8A25-01465AA2BEFB}" destId="{24A323A5-831C-4122-B8F0-5FC79F4718FE}" srcOrd="0" destOrd="0" presId="urn:microsoft.com/office/officeart/2008/layout/AlternatingHexagons"/>
    <dgm:cxn modelId="{6D987355-2A62-47BD-BC1C-CBE40A9C55FD}" type="presOf" srcId="{14770EF3-3A29-4314-AE1A-BA36E1BF5BB7}" destId="{77466D93-0011-4123-BDA8-3675D5E34980}" srcOrd="0" destOrd="0" presId="urn:microsoft.com/office/officeart/2008/layout/AlternatingHexagons"/>
    <dgm:cxn modelId="{ED3EB1A3-486A-4312-9A2F-B588193F6246}" type="presOf" srcId="{18CEA117-5140-42C9-8834-C3AC400EFB3E}" destId="{33895C65-7C11-464E-B3E0-34551D4FF3C4}" srcOrd="0" destOrd="0" presId="urn:microsoft.com/office/officeart/2008/layout/AlternatingHexagons"/>
    <dgm:cxn modelId="{809BA4D1-E1C3-458F-AB53-B26EB2DAB56D}" type="presOf" srcId="{3755D672-1FC7-42F6-AEC1-B088A234FBAF}" destId="{865484C3-F638-4A07-89BB-8031422EECAF}" srcOrd="0" destOrd="0" presId="urn:microsoft.com/office/officeart/2008/layout/AlternatingHexagons"/>
    <dgm:cxn modelId="{C287C0F5-9AE2-4370-9E87-1D12489341CC}" type="presOf" srcId="{AF0644BD-9840-4ABF-A2AF-11D9695447FB}" destId="{001377AB-6B4B-4C42-BBC4-A80B9733A095}" srcOrd="0" destOrd="0" presId="urn:microsoft.com/office/officeart/2008/layout/AlternatingHexagons"/>
    <dgm:cxn modelId="{85A643EF-7A68-49C6-B3B5-D4F94206E909}" type="presParOf" srcId="{24A323A5-831C-4122-B8F0-5FC79F4718FE}" destId="{9150008C-081B-4BB8-91ED-22ED3B0A9042}" srcOrd="0" destOrd="0" presId="urn:microsoft.com/office/officeart/2008/layout/AlternatingHexagons"/>
    <dgm:cxn modelId="{E96F5E0E-E9FA-4E94-9768-02CE50013783}" type="presParOf" srcId="{9150008C-081B-4BB8-91ED-22ED3B0A9042}" destId="{865484C3-F638-4A07-89BB-8031422EECAF}" srcOrd="0" destOrd="0" presId="urn:microsoft.com/office/officeart/2008/layout/AlternatingHexagons"/>
    <dgm:cxn modelId="{B24F1D06-6717-46EC-821C-3920D736B12A}" type="presParOf" srcId="{9150008C-081B-4BB8-91ED-22ED3B0A9042}" destId="{001377AB-6B4B-4C42-BBC4-A80B9733A095}" srcOrd="1" destOrd="0" presId="urn:microsoft.com/office/officeart/2008/layout/AlternatingHexagons"/>
    <dgm:cxn modelId="{11991AAF-034C-4DB2-A9B2-572A792E811A}" type="presParOf" srcId="{9150008C-081B-4BB8-91ED-22ED3B0A9042}" destId="{C597773F-E913-4BF5-861E-4EA4EFAB916B}" srcOrd="2" destOrd="0" presId="urn:microsoft.com/office/officeart/2008/layout/AlternatingHexagons"/>
    <dgm:cxn modelId="{81B060E0-E05F-439B-AB6A-4665120B7436}" type="presParOf" srcId="{9150008C-081B-4BB8-91ED-22ED3B0A9042}" destId="{048FB41D-F65A-4A45-B9C3-08C3250E8B30}" srcOrd="3" destOrd="0" presId="urn:microsoft.com/office/officeart/2008/layout/AlternatingHexagons"/>
    <dgm:cxn modelId="{BE977939-4B32-4018-8C50-4DDCB700866D}" type="presParOf" srcId="{9150008C-081B-4BB8-91ED-22ED3B0A9042}" destId="{CF2E7344-6229-4AEB-A03A-D80054BD9859}" srcOrd="4" destOrd="0" presId="urn:microsoft.com/office/officeart/2008/layout/AlternatingHexagons"/>
    <dgm:cxn modelId="{0FF8C462-BBEF-410D-A070-DA81549AF1C6}" type="presParOf" srcId="{24A323A5-831C-4122-B8F0-5FC79F4718FE}" destId="{C9600746-1D99-4B6F-AF54-EC7158B60403}" srcOrd="1" destOrd="0" presId="urn:microsoft.com/office/officeart/2008/layout/AlternatingHexagons"/>
    <dgm:cxn modelId="{CB3BD781-B982-4724-B297-2FEA2D428F1A}" type="presParOf" srcId="{24A323A5-831C-4122-B8F0-5FC79F4718FE}" destId="{8B82CC3F-0710-449E-B201-846F0AF6E388}" srcOrd="2" destOrd="0" presId="urn:microsoft.com/office/officeart/2008/layout/AlternatingHexagons"/>
    <dgm:cxn modelId="{AD62E851-CAE3-4A22-A416-E8727E0C05D5}" type="presParOf" srcId="{8B82CC3F-0710-449E-B201-846F0AF6E388}" destId="{33895C65-7C11-464E-B3E0-34551D4FF3C4}" srcOrd="0" destOrd="0" presId="urn:microsoft.com/office/officeart/2008/layout/AlternatingHexagons"/>
    <dgm:cxn modelId="{7CE23052-3B20-4386-8588-39FAB37038D4}" type="presParOf" srcId="{8B82CC3F-0710-449E-B201-846F0AF6E388}" destId="{84905E62-2695-4D80-B625-52106B546620}" srcOrd="1" destOrd="0" presId="urn:microsoft.com/office/officeart/2008/layout/AlternatingHexagons"/>
    <dgm:cxn modelId="{F19CD7F4-95E4-463C-BB50-EDB23B1F90AB}" type="presParOf" srcId="{8B82CC3F-0710-449E-B201-846F0AF6E388}" destId="{4153C41F-0A31-4E8C-BA37-E94A5BE43025}" srcOrd="2" destOrd="0" presId="urn:microsoft.com/office/officeart/2008/layout/AlternatingHexagons"/>
    <dgm:cxn modelId="{4004F6CD-C375-43B0-94DE-ED26F0446116}" type="presParOf" srcId="{8B82CC3F-0710-449E-B201-846F0AF6E388}" destId="{96B1D79E-95DC-414D-BA80-1849BBF6094D}" srcOrd="3" destOrd="0" presId="urn:microsoft.com/office/officeart/2008/layout/AlternatingHexagons"/>
    <dgm:cxn modelId="{55813684-16EC-441A-AC5E-4D8319297ABA}" type="presParOf" srcId="{8B82CC3F-0710-449E-B201-846F0AF6E388}" destId="{77466D93-0011-4123-BDA8-3675D5E34980}" srcOrd="4" destOrd="0" presId="urn:microsoft.com/office/officeart/2008/layout/AlternatingHexagons"/>
    <dgm:cxn modelId="{9F3393A1-CE6D-4E0B-8B43-085CA03A08BD}" type="presParOf" srcId="{24A323A5-831C-4122-B8F0-5FC79F4718FE}" destId="{B66A3E28-E386-4880-AE02-BF99325491C9}" srcOrd="3" destOrd="0" presId="urn:microsoft.com/office/officeart/2008/layout/AlternatingHexagons"/>
    <dgm:cxn modelId="{ED711987-0153-4D83-A62F-E037ACAC9729}" type="presParOf" srcId="{24A323A5-831C-4122-B8F0-5FC79F4718FE}" destId="{0CAEAB60-4B36-43FD-BEEE-25F3058FDCDB}" srcOrd="4" destOrd="0" presId="urn:microsoft.com/office/officeart/2008/layout/AlternatingHexagons"/>
    <dgm:cxn modelId="{D8C3C2AB-792A-4822-AB04-732F59BEBA6B}" type="presParOf" srcId="{0CAEAB60-4B36-43FD-BEEE-25F3058FDCDB}" destId="{B26C3673-A7D0-4A39-A5E3-4E1885FC8304}" srcOrd="0" destOrd="0" presId="urn:microsoft.com/office/officeart/2008/layout/AlternatingHexagons"/>
    <dgm:cxn modelId="{18090FD8-B7C5-4F39-9724-DF201D74FAAD}" type="presParOf" srcId="{0CAEAB60-4B36-43FD-BEEE-25F3058FDCDB}" destId="{B333564B-6F32-4FEB-B925-31A77EED4D98}" srcOrd="1" destOrd="0" presId="urn:microsoft.com/office/officeart/2008/layout/AlternatingHexagons"/>
    <dgm:cxn modelId="{455E71D0-5AB8-46C4-A82A-090D03B9B0B8}" type="presParOf" srcId="{0CAEAB60-4B36-43FD-BEEE-25F3058FDCDB}" destId="{4E483C49-508E-4870-92EB-81267CA66016}" srcOrd="2" destOrd="0" presId="urn:microsoft.com/office/officeart/2008/layout/AlternatingHexagons"/>
    <dgm:cxn modelId="{3F745E50-513A-4F20-9DA0-5506958C8F1D}" type="presParOf" srcId="{0CAEAB60-4B36-43FD-BEEE-25F3058FDCDB}" destId="{937BFEE4-EDD2-4094-B225-55682A6494F1}" srcOrd="3" destOrd="0" presId="urn:microsoft.com/office/officeart/2008/layout/AlternatingHexagons"/>
    <dgm:cxn modelId="{6EEA8E18-13C2-42E8-B7FE-8D049143C0A4}" type="presParOf" srcId="{0CAEAB60-4B36-43FD-BEEE-25F3058FDCDB}" destId="{8FC21CFA-C733-4B76-AE1C-3C6D97FA74D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6C80C1-1893-4389-8E2D-BBEC61BB41E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BE"/>
        </a:p>
      </dgm:t>
    </dgm:pt>
    <dgm:pt modelId="{2CA0E0CD-69E1-49BB-AD45-2F3D8321B588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de-DE" sz="2000" i="1" dirty="0"/>
            <a:t>13:30 – 13:40 </a:t>
          </a:r>
          <a:r>
            <a:rPr lang="de-DE" sz="2000" dirty="0"/>
            <a:t>- </a:t>
          </a:r>
          <a:r>
            <a:rPr lang="de-DE" sz="2000" b="1" dirty="0"/>
            <a:t>Background and </a:t>
          </a:r>
          <a:r>
            <a:rPr lang="de-DE" sz="2000" b="1" dirty="0" err="1"/>
            <a:t>Introduction</a:t>
          </a:r>
          <a:r>
            <a:rPr lang="de-DE" sz="2000" b="1" dirty="0"/>
            <a:t>  </a:t>
          </a:r>
        </a:p>
      </dgm:t>
    </dgm:pt>
    <dgm:pt modelId="{23B53500-04B5-407E-8C08-4758C218712F}" type="parTrans" cxnId="{E976AA1F-2045-4585-B8DB-6A04AD02823C}">
      <dgm:prSet/>
      <dgm:spPr/>
      <dgm:t>
        <a:bodyPr/>
        <a:lstStyle/>
        <a:p>
          <a:endParaRPr lang="de-BE"/>
        </a:p>
      </dgm:t>
    </dgm:pt>
    <dgm:pt modelId="{17904B8F-4160-4E81-B85D-99E58171C0E7}" type="sibTrans" cxnId="{E976AA1F-2045-4585-B8DB-6A04AD02823C}">
      <dgm:prSet/>
      <dgm:spPr/>
      <dgm:t>
        <a:bodyPr/>
        <a:lstStyle/>
        <a:p>
          <a:endParaRPr lang="de-BE"/>
        </a:p>
      </dgm:t>
    </dgm:pt>
    <dgm:pt modelId="{5FE97523-85DB-4E5B-A369-1782D7B14DA8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13:40 – 14:20 </a:t>
          </a:r>
          <a:r>
            <a:rPr lang="de-DE" sz="2000" b="1" dirty="0"/>
            <a:t>Strategic </a:t>
          </a:r>
          <a:r>
            <a:rPr lang="de-DE" sz="2000" b="1" dirty="0" err="1"/>
            <a:t>framework</a:t>
          </a:r>
          <a:r>
            <a:rPr lang="de-DE" sz="2000" b="1" dirty="0"/>
            <a:t> </a:t>
          </a:r>
          <a:r>
            <a:rPr lang="de-DE" sz="2000" b="1" dirty="0" err="1"/>
            <a:t>for</a:t>
          </a:r>
          <a:r>
            <a:rPr lang="de-DE" sz="2000" b="1" dirty="0"/>
            <a:t> </a:t>
          </a:r>
          <a:r>
            <a:rPr lang="de-DE" sz="2000" b="1" i="1" dirty="0"/>
            <a:t>Women </a:t>
          </a:r>
          <a:r>
            <a:rPr lang="de-DE" sz="2000" b="1" i="1" dirty="0" err="1"/>
            <a:t>Economic</a:t>
          </a:r>
          <a:r>
            <a:rPr lang="de-DE" sz="2000" b="1" i="1" dirty="0"/>
            <a:t> Empowerment          </a:t>
          </a:r>
          <a:r>
            <a:rPr lang="de-DE" sz="2000" b="0" i="0" dirty="0" err="1"/>
            <a:t>Interventions</a:t>
          </a:r>
          <a:r>
            <a:rPr lang="de-DE" sz="2000" b="0" i="0" dirty="0"/>
            <a:t> </a:t>
          </a:r>
          <a:r>
            <a:rPr lang="de-DE" sz="2000" b="0" i="0" dirty="0" err="1"/>
            <a:t>from</a:t>
          </a:r>
          <a:r>
            <a:rPr lang="de-DE" sz="2000" b="0" i="0" dirty="0"/>
            <a:t> </a:t>
          </a:r>
          <a:r>
            <a:rPr lang="de-DE" sz="2000" b="0" i="1" dirty="0"/>
            <a:t>DG INTPA, DG NEAR </a:t>
          </a:r>
          <a:r>
            <a:rPr lang="de-DE" sz="2000" b="0" i="0" dirty="0"/>
            <a:t>and</a:t>
          </a:r>
          <a:r>
            <a:rPr lang="de-DE" sz="2000" b="0" i="1" dirty="0"/>
            <a:t> AECID</a:t>
          </a:r>
          <a:r>
            <a:rPr lang="de-DE" sz="2000" b="1" i="1" dirty="0"/>
            <a:t> 	</a:t>
          </a:r>
          <a:endParaRPr lang="de-BE" sz="2000" b="1" i="1" dirty="0"/>
        </a:p>
      </dgm:t>
    </dgm:pt>
    <dgm:pt modelId="{3198E1CD-C96C-4E4C-B9CA-0018FF9E0933}" type="parTrans" cxnId="{D83DDA79-B619-4CE1-8DD6-28C52CB81F61}">
      <dgm:prSet/>
      <dgm:spPr/>
      <dgm:t>
        <a:bodyPr/>
        <a:lstStyle/>
        <a:p>
          <a:endParaRPr lang="de-BE"/>
        </a:p>
      </dgm:t>
    </dgm:pt>
    <dgm:pt modelId="{9A191218-1D33-4EC5-9602-5EAC8BBCDFD6}" type="sibTrans" cxnId="{D83DDA79-B619-4CE1-8DD6-28C52CB81F61}">
      <dgm:prSet/>
      <dgm:spPr/>
      <dgm:t>
        <a:bodyPr/>
        <a:lstStyle/>
        <a:p>
          <a:endParaRPr lang="de-BE"/>
        </a:p>
      </dgm:t>
    </dgm:pt>
    <dgm:pt modelId="{05DF7A9B-BFF3-460B-A0A2-F19CBD1CEBB0}">
      <dgm:prSet phldrT="[Text]" custT="1"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de-DE" sz="2000" i="1" dirty="0"/>
            <a:t>14:20 – 15:00 </a:t>
          </a:r>
          <a:r>
            <a:rPr lang="de-DE" sz="2000" b="1" dirty="0" err="1"/>
            <a:t>Donor</a:t>
          </a:r>
          <a:r>
            <a:rPr lang="de-DE" sz="2000" b="1" dirty="0"/>
            <a:t> Committee on Enterprise Development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DCED </a:t>
          </a:r>
          <a:r>
            <a:rPr lang="de-DE" sz="2000" b="0" i="0" dirty="0"/>
            <a:t>and</a:t>
          </a:r>
          <a:r>
            <a:rPr lang="de-DE" sz="2000" b="0" i="1" dirty="0"/>
            <a:t> </a:t>
          </a:r>
          <a:r>
            <a:rPr lang="de-DE" sz="2000" b="0" i="1" dirty="0" err="1"/>
            <a:t>FemDev</a:t>
          </a:r>
          <a:r>
            <a:rPr lang="de-DE" sz="2000" b="0" i="1" dirty="0"/>
            <a:t> Consulting</a:t>
          </a:r>
          <a:r>
            <a:rPr lang="de-DE" sz="2000" b="0" dirty="0"/>
            <a:t> </a:t>
          </a:r>
          <a:endParaRPr lang="de-BE" sz="2000" b="0" dirty="0"/>
        </a:p>
      </dgm:t>
    </dgm:pt>
    <dgm:pt modelId="{7BF2DEBC-29E7-414B-80A4-3651FFD86905}" type="parTrans" cxnId="{DDB0D8D4-8F08-407B-AEE8-1ED0DCB514A6}">
      <dgm:prSet/>
      <dgm:spPr/>
      <dgm:t>
        <a:bodyPr/>
        <a:lstStyle/>
        <a:p>
          <a:endParaRPr lang="de-BE"/>
        </a:p>
      </dgm:t>
    </dgm:pt>
    <dgm:pt modelId="{D2081DA3-7F9A-429E-90DB-47B3086F0356}" type="sibTrans" cxnId="{DDB0D8D4-8F08-407B-AEE8-1ED0DCB514A6}">
      <dgm:prSet/>
      <dgm:spPr/>
      <dgm:t>
        <a:bodyPr/>
        <a:lstStyle/>
        <a:p>
          <a:endParaRPr lang="de-BE"/>
        </a:p>
      </dgm:t>
    </dgm:pt>
    <dgm:pt modelId="{B30CFDE4-B528-44BE-989B-2E38FEC65B91}">
      <dgm:prSet phldrT="[Text]" custT="1"/>
      <dgm:spPr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de-DE" sz="2000" i="1" dirty="0"/>
            <a:t>15:00 – 15:15 </a:t>
          </a:r>
          <a:r>
            <a:rPr lang="de-DE" sz="2000" b="1" dirty="0"/>
            <a:t>Break</a:t>
          </a:r>
          <a:r>
            <a:rPr lang="de-DE" sz="2000" dirty="0"/>
            <a:t> </a:t>
          </a:r>
          <a:endParaRPr lang="de-BE" sz="2000" dirty="0"/>
        </a:p>
      </dgm:t>
    </dgm:pt>
    <dgm:pt modelId="{6BD5DDE6-C03F-46C7-8AE7-11C89C1AC080}" type="parTrans" cxnId="{6754AB5A-0A9A-42DB-8412-E37FCCA24BB5}">
      <dgm:prSet/>
      <dgm:spPr/>
      <dgm:t>
        <a:bodyPr/>
        <a:lstStyle/>
        <a:p>
          <a:endParaRPr lang="de-BE"/>
        </a:p>
      </dgm:t>
    </dgm:pt>
    <dgm:pt modelId="{20EA0634-85B8-4123-A748-A48A29D712BC}" type="sibTrans" cxnId="{6754AB5A-0A9A-42DB-8412-E37FCCA24BB5}">
      <dgm:prSet/>
      <dgm:spPr/>
      <dgm:t>
        <a:bodyPr/>
        <a:lstStyle/>
        <a:p>
          <a:endParaRPr lang="de-BE"/>
        </a:p>
      </dgm:t>
    </dgm:pt>
    <dgm:pt modelId="{167EBD12-C69F-417E-B2E4-7499775912A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de-DE" sz="2000" i="1" dirty="0"/>
            <a:t>16:20 – 16:30 </a:t>
          </a:r>
          <a:r>
            <a:rPr lang="de-DE" sz="2000" b="1" dirty="0"/>
            <a:t>Wrap </a:t>
          </a:r>
          <a:r>
            <a:rPr lang="de-DE" sz="2000" b="1" dirty="0" err="1"/>
            <a:t>up</a:t>
          </a:r>
          <a:r>
            <a:rPr lang="de-DE" sz="2000" b="1" dirty="0"/>
            <a:t> and </a:t>
          </a:r>
          <a:r>
            <a:rPr lang="de-DE" sz="2000" b="1" dirty="0" err="1"/>
            <a:t>closure</a:t>
          </a:r>
          <a:r>
            <a:rPr lang="de-DE" sz="2000" b="1" dirty="0"/>
            <a:t> </a:t>
          </a:r>
          <a:endParaRPr lang="de-BE" sz="2000" b="1" dirty="0"/>
        </a:p>
      </dgm:t>
    </dgm:pt>
    <dgm:pt modelId="{DB978B49-CC51-4146-ADCB-6CE742581D09}" type="parTrans" cxnId="{E9057A09-A83B-4B9B-873F-D73431244A86}">
      <dgm:prSet/>
      <dgm:spPr/>
      <dgm:t>
        <a:bodyPr/>
        <a:lstStyle/>
        <a:p>
          <a:endParaRPr lang="de-BE"/>
        </a:p>
      </dgm:t>
    </dgm:pt>
    <dgm:pt modelId="{9578704C-EA88-466E-8A6E-F6BACE2A5B09}" type="sibTrans" cxnId="{E9057A09-A83B-4B9B-873F-D73431244A86}">
      <dgm:prSet/>
      <dgm:spPr/>
      <dgm:t>
        <a:bodyPr/>
        <a:lstStyle/>
        <a:p>
          <a:endParaRPr lang="de-BE"/>
        </a:p>
      </dgm:t>
    </dgm:pt>
    <dgm:pt modelId="{730E272A-87C0-4E1D-A2B4-9D0158CD3FB7}">
      <dgm:prSet phldrT="[Text]" custT="1"/>
      <dgm:spPr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de-DE" sz="2000" i="1" dirty="0"/>
            <a:t>15:15 – 16:20 </a:t>
          </a:r>
          <a:r>
            <a:rPr lang="de-DE" sz="2000" b="1" dirty="0"/>
            <a:t>Exchange </a:t>
          </a:r>
          <a:r>
            <a:rPr lang="de-DE" sz="2000" b="1" dirty="0" err="1"/>
            <a:t>experiences</a:t>
          </a:r>
          <a:r>
            <a:rPr lang="de-DE" sz="2000" b="1" dirty="0"/>
            <a:t> MSOs  </a:t>
          </a:r>
        </a:p>
        <a:p>
          <a:r>
            <a:rPr lang="de-DE" sz="2000" b="0" dirty="0"/>
            <a:t>Intervention </a:t>
          </a:r>
          <a:r>
            <a:rPr lang="de-DE" sz="2000" b="0" dirty="0" err="1"/>
            <a:t>from</a:t>
          </a:r>
          <a:r>
            <a:rPr lang="de-DE" sz="2000" b="0" dirty="0"/>
            <a:t> </a:t>
          </a:r>
          <a:r>
            <a:rPr lang="de-DE" sz="2000" b="0" i="1" dirty="0"/>
            <a:t>Expertise France, EU Delegation Zimbabwe </a:t>
          </a:r>
          <a:r>
            <a:rPr lang="de-DE" sz="2000" b="0" dirty="0"/>
            <a:t>and ICR Facility (BC)</a:t>
          </a:r>
          <a:endParaRPr lang="de-BE" sz="2000" b="0" i="1" dirty="0"/>
        </a:p>
      </dgm:t>
    </dgm:pt>
    <dgm:pt modelId="{4AC5A4D9-DB81-4453-8DA0-C0A262F34CA5}" type="parTrans" cxnId="{C9233CB1-F753-432B-A23F-F9F8934A29B6}">
      <dgm:prSet/>
      <dgm:spPr/>
      <dgm:t>
        <a:bodyPr/>
        <a:lstStyle/>
        <a:p>
          <a:endParaRPr lang="de-BE"/>
        </a:p>
      </dgm:t>
    </dgm:pt>
    <dgm:pt modelId="{CB185225-C393-4656-8C96-3AFCAF3A6BB1}" type="sibTrans" cxnId="{C9233CB1-F753-432B-A23F-F9F8934A29B6}">
      <dgm:prSet/>
      <dgm:spPr/>
      <dgm:t>
        <a:bodyPr/>
        <a:lstStyle/>
        <a:p>
          <a:endParaRPr lang="de-BE"/>
        </a:p>
      </dgm:t>
    </dgm:pt>
    <dgm:pt modelId="{96D0777C-48AE-4FDA-8CC6-920E5B4663F8}" type="pres">
      <dgm:prSet presAssocID="{9C6C80C1-1893-4389-8E2D-BBEC61BB41EE}" presName="Name0" presStyleCnt="0">
        <dgm:presLayoutVars>
          <dgm:chMax val="7"/>
          <dgm:chPref val="7"/>
          <dgm:dir/>
        </dgm:presLayoutVars>
      </dgm:prSet>
      <dgm:spPr/>
    </dgm:pt>
    <dgm:pt modelId="{7C1CDD54-BDD5-47D6-9B0D-E02FA22DAB6A}" type="pres">
      <dgm:prSet presAssocID="{9C6C80C1-1893-4389-8E2D-BBEC61BB41EE}" presName="Name1" presStyleCnt="0"/>
      <dgm:spPr/>
    </dgm:pt>
    <dgm:pt modelId="{3A59AF69-B60B-40CB-A855-3B867DE4DA75}" type="pres">
      <dgm:prSet presAssocID="{9C6C80C1-1893-4389-8E2D-BBEC61BB41EE}" presName="cycle" presStyleCnt="0"/>
      <dgm:spPr/>
    </dgm:pt>
    <dgm:pt modelId="{69042E7F-2346-4A71-9C59-5A0E0B3C702D}" type="pres">
      <dgm:prSet presAssocID="{9C6C80C1-1893-4389-8E2D-BBEC61BB41EE}" presName="srcNode" presStyleLbl="node1" presStyleIdx="0" presStyleCnt="6"/>
      <dgm:spPr/>
    </dgm:pt>
    <dgm:pt modelId="{57B0CF48-BE99-4FC3-99FE-91634E428015}" type="pres">
      <dgm:prSet presAssocID="{9C6C80C1-1893-4389-8E2D-BBEC61BB41EE}" presName="conn" presStyleLbl="parChTrans1D2" presStyleIdx="0" presStyleCnt="1"/>
      <dgm:spPr/>
    </dgm:pt>
    <dgm:pt modelId="{F2FE8A31-27F4-4954-8D5C-4A19FEA61DAF}" type="pres">
      <dgm:prSet presAssocID="{9C6C80C1-1893-4389-8E2D-BBEC61BB41EE}" presName="extraNode" presStyleLbl="node1" presStyleIdx="0" presStyleCnt="6"/>
      <dgm:spPr/>
    </dgm:pt>
    <dgm:pt modelId="{BD25D0DD-8593-4E96-AD8F-59DDABE34D2F}" type="pres">
      <dgm:prSet presAssocID="{9C6C80C1-1893-4389-8E2D-BBEC61BB41EE}" presName="dstNode" presStyleLbl="node1" presStyleIdx="0" presStyleCnt="6"/>
      <dgm:spPr/>
    </dgm:pt>
    <dgm:pt modelId="{41D8CD57-D917-4DAC-8D4F-1D2EBF6AF045}" type="pres">
      <dgm:prSet presAssocID="{2CA0E0CD-69E1-49BB-AD45-2F3D8321B588}" presName="text_1" presStyleLbl="node1" presStyleIdx="0" presStyleCnt="6" custScaleY="120939" custLinFactNeighborX="-1252" custLinFactNeighborY="-24642">
        <dgm:presLayoutVars>
          <dgm:bulletEnabled val="1"/>
        </dgm:presLayoutVars>
      </dgm:prSet>
      <dgm:spPr/>
    </dgm:pt>
    <dgm:pt modelId="{99589ECD-96BA-45C4-8644-987BE9634706}" type="pres">
      <dgm:prSet presAssocID="{2CA0E0CD-69E1-49BB-AD45-2F3D8321B588}" presName="accent_1" presStyleCnt="0"/>
      <dgm:spPr/>
    </dgm:pt>
    <dgm:pt modelId="{A7BE17EA-1087-4B53-9CDB-EB9CA4A4601A}" type="pres">
      <dgm:prSet presAssocID="{2CA0E0CD-69E1-49BB-AD45-2F3D8321B588}" presName="accentRepeatNode" presStyleLbl="solidFgAcc1" presStyleIdx="0" presStyleCnt="6" custLinFactNeighborX="-11987" custLinFactNeighborY="-12380"/>
      <dgm:spPr>
        <a:ln>
          <a:solidFill>
            <a:srgbClr val="BD1B1B"/>
          </a:solidFill>
        </a:ln>
      </dgm:spPr>
    </dgm:pt>
    <dgm:pt modelId="{8FEACD72-9C99-4773-A0FA-1358EA81A552}" type="pres">
      <dgm:prSet presAssocID="{5FE97523-85DB-4E5B-A369-1782D7B14DA8}" presName="text_2" presStyleLbl="node1" presStyleIdx="1" presStyleCnt="6" custScaleX="99502" custScaleY="149370" custLinFactNeighborX="-401" custLinFactNeighborY="-30861">
        <dgm:presLayoutVars>
          <dgm:bulletEnabled val="1"/>
        </dgm:presLayoutVars>
      </dgm:prSet>
      <dgm:spPr/>
    </dgm:pt>
    <dgm:pt modelId="{0EBD098C-941E-4488-9B48-E1F821E0A79E}" type="pres">
      <dgm:prSet presAssocID="{5FE97523-85DB-4E5B-A369-1782D7B14DA8}" presName="accent_2" presStyleCnt="0"/>
      <dgm:spPr/>
    </dgm:pt>
    <dgm:pt modelId="{21BD8380-15A3-41C4-B462-FB18327AFF0C}" type="pres">
      <dgm:prSet presAssocID="{5FE97523-85DB-4E5B-A369-1782D7B14DA8}" presName="accentRepeatNode" presStyleLbl="solidFgAcc1" presStyleIdx="1" presStyleCnt="6" custLinFactNeighborX="-12081" custLinFactNeighborY="-27786"/>
      <dgm:spPr>
        <a:ln>
          <a:solidFill>
            <a:srgbClr val="BD1B1B"/>
          </a:solidFill>
        </a:ln>
      </dgm:spPr>
    </dgm:pt>
    <dgm:pt modelId="{6927408A-4CC1-4BC6-9498-7BA89B9CC658}" type="pres">
      <dgm:prSet presAssocID="{05DF7A9B-BFF3-460B-A0A2-F19CBD1CEBB0}" presName="text_3" presStyleLbl="node1" presStyleIdx="2" presStyleCnt="6" custScaleX="101459" custScaleY="143550" custLinFactNeighborX="-440" custLinFactNeighborY="-22651">
        <dgm:presLayoutVars>
          <dgm:bulletEnabled val="1"/>
        </dgm:presLayoutVars>
      </dgm:prSet>
      <dgm:spPr/>
    </dgm:pt>
    <dgm:pt modelId="{9378315F-CEB9-4FA9-8533-494518D50582}" type="pres">
      <dgm:prSet presAssocID="{05DF7A9B-BFF3-460B-A0A2-F19CBD1CEBB0}" presName="accent_3" presStyleCnt="0"/>
      <dgm:spPr/>
    </dgm:pt>
    <dgm:pt modelId="{020413A4-D8B6-47BB-B142-66DD4AADE719}" type="pres">
      <dgm:prSet presAssocID="{05DF7A9B-BFF3-460B-A0A2-F19CBD1CEBB0}" presName="accentRepeatNode" presStyleLbl="solidFgAcc1" presStyleIdx="2" presStyleCnt="6" custLinFactNeighborX="-6040" custLinFactNeighborY="-20537"/>
      <dgm:spPr>
        <a:ln>
          <a:solidFill>
            <a:srgbClr val="BD1B1B"/>
          </a:solidFill>
        </a:ln>
      </dgm:spPr>
    </dgm:pt>
    <dgm:pt modelId="{E30B22E1-0728-4F41-9225-CD8019C74DCD}" type="pres">
      <dgm:prSet presAssocID="{B30CFDE4-B528-44BE-989B-2E38FEC65B91}" presName="text_4" presStyleLbl="node1" presStyleIdx="3" presStyleCnt="6" custLinFactNeighborX="352" custLinFactNeighborY="-9061">
        <dgm:presLayoutVars>
          <dgm:bulletEnabled val="1"/>
        </dgm:presLayoutVars>
      </dgm:prSet>
      <dgm:spPr/>
    </dgm:pt>
    <dgm:pt modelId="{40C51A0C-091A-4EF3-9549-17707A4E94C2}" type="pres">
      <dgm:prSet presAssocID="{B30CFDE4-B528-44BE-989B-2E38FEC65B91}" presName="accent_4" presStyleCnt="0"/>
      <dgm:spPr/>
    </dgm:pt>
    <dgm:pt modelId="{9D1AFF25-8BC6-46FA-B871-865D0A829D7A}" type="pres">
      <dgm:prSet presAssocID="{B30CFDE4-B528-44BE-989B-2E38FEC65B91}" presName="accentRepeatNode" presStyleLbl="solidFgAcc1" presStyleIdx="3" presStyleCnt="6" custLinFactNeighborX="-3624" custLinFactNeighborY="-9665"/>
      <dgm:spPr>
        <a:ln>
          <a:solidFill>
            <a:srgbClr val="BD1B1B"/>
          </a:solidFill>
        </a:ln>
      </dgm:spPr>
    </dgm:pt>
    <dgm:pt modelId="{52C6B970-AC38-4549-9103-3DB16355EFF2}" type="pres">
      <dgm:prSet presAssocID="{730E272A-87C0-4E1D-A2B4-9D0158CD3FB7}" presName="text_5" presStyleLbl="node1" presStyleIdx="4" presStyleCnt="6" custScaleY="145441" custLinFactNeighborX="0" custLinFactNeighborY="-7551">
        <dgm:presLayoutVars>
          <dgm:bulletEnabled val="1"/>
        </dgm:presLayoutVars>
      </dgm:prSet>
      <dgm:spPr/>
    </dgm:pt>
    <dgm:pt modelId="{A2FF1C09-D738-475E-AB24-F9E1B66EF306}" type="pres">
      <dgm:prSet presAssocID="{730E272A-87C0-4E1D-A2B4-9D0158CD3FB7}" presName="accent_5" presStyleCnt="0"/>
      <dgm:spPr/>
    </dgm:pt>
    <dgm:pt modelId="{2E8886A0-5E0F-4BE9-84A8-7848354CDFA9}" type="pres">
      <dgm:prSet presAssocID="{730E272A-87C0-4E1D-A2B4-9D0158CD3FB7}" presName="accentRepeatNode" presStyleLbl="solidFgAcc1" presStyleIdx="4" presStyleCnt="6" custLinFactNeighborX="-6040" custLinFactNeighborY="-8457"/>
      <dgm:spPr>
        <a:ln>
          <a:solidFill>
            <a:srgbClr val="BD1B1B"/>
          </a:solidFill>
        </a:ln>
      </dgm:spPr>
    </dgm:pt>
    <dgm:pt modelId="{36B67194-AF2E-48CB-A5E3-3E2EA9D7AD5F}" type="pres">
      <dgm:prSet presAssocID="{167EBD12-C69F-417E-B2E4-7499775912A7}" presName="text_6" presStyleLbl="node1" presStyleIdx="5" presStyleCnt="6">
        <dgm:presLayoutVars>
          <dgm:bulletEnabled val="1"/>
        </dgm:presLayoutVars>
      </dgm:prSet>
      <dgm:spPr/>
    </dgm:pt>
    <dgm:pt modelId="{4C146A88-91CD-4E38-8BFF-A15DD7BC3EC9}" type="pres">
      <dgm:prSet presAssocID="{167EBD12-C69F-417E-B2E4-7499775912A7}" presName="accent_6" presStyleCnt="0"/>
      <dgm:spPr/>
    </dgm:pt>
    <dgm:pt modelId="{F4C30885-4E9A-43D8-8EFC-B44C6D2AD39D}" type="pres">
      <dgm:prSet presAssocID="{167EBD12-C69F-417E-B2E4-7499775912A7}" presName="accentRepeatNode" presStyleLbl="solidFgAcc1" presStyleIdx="5" presStyleCnt="6"/>
      <dgm:spPr>
        <a:ln>
          <a:solidFill>
            <a:srgbClr val="BD1B1B"/>
          </a:solidFill>
        </a:ln>
      </dgm:spPr>
    </dgm:pt>
  </dgm:ptLst>
  <dgm:cxnLst>
    <dgm:cxn modelId="{E9057A09-A83B-4B9B-873F-D73431244A86}" srcId="{9C6C80C1-1893-4389-8E2D-BBEC61BB41EE}" destId="{167EBD12-C69F-417E-B2E4-7499775912A7}" srcOrd="5" destOrd="0" parTransId="{DB978B49-CC51-4146-ADCB-6CE742581D09}" sibTransId="{9578704C-EA88-466E-8A6E-F6BACE2A5B09}"/>
    <dgm:cxn modelId="{D8BADA1D-2F50-4531-B8AC-32AA110FA86D}" type="presOf" srcId="{B30CFDE4-B528-44BE-989B-2E38FEC65B91}" destId="{E30B22E1-0728-4F41-9225-CD8019C74DCD}" srcOrd="0" destOrd="0" presId="urn:microsoft.com/office/officeart/2008/layout/VerticalCurvedList"/>
    <dgm:cxn modelId="{E976AA1F-2045-4585-B8DB-6A04AD02823C}" srcId="{9C6C80C1-1893-4389-8E2D-BBEC61BB41EE}" destId="{2CA0E0CD-69E1-49BB-AD45-2F3D8321B588}" srcOrd="0" destOrd="0" parTransId="{23B53500-04B5-407E-8C08-4758C218712F}" sibTransId="{17904B8F-4160-4E81-B85D-99E58171C0E7}"/>
    <dgm:cxn modelId="{37B4A220-55C3-4197-B277-97D948547C1F}" type="presOf" srcId="{730E272A-87C0-4E1D-A2B4-9D0158CD3FB7}" destId="{52C6B970-AC38-4549-9103-3DB16355EFF2}" srcOrd="0" destOrd="0" presId="urn:microsoft.com/office/officeart/2008/layout/VerticalCurvedList"/>
    <dgm:cxn modelId="{9EFA7E2D-6ED6-439F-9A81-05C5659D8B2B}" type="presOf" srcId="{5FE97523-85DB-4E5B-A369-1782D7B14DA8}" destId="{8FEACD72-9C99-4773-A0FA-1358EA81A552}" srcOrd="0" destOrd="0" presId="urn:microsoft.com/office/officeart/2008/layout/VerticalCurvedList"/>
    <dgm:cxn modelId="{7F8C4E4C-2600-445F-A416-5EB90EFE320D}" type="presOf" srcId="{2CA0E0CD-69E1-49BB-AD45-2F3D8321B588}" destId="{41D8CD57-D917-4DAC-8D4F-1D2EBF6AF045}" srcOrd="0" destOrd="0" presId="urn:microsoft.com/office/officeart/2008/layout/VerticalCurvedList"/>
    <dgm:cxn modelId="{D83DDA79-B619-4CE1-8DD6-28C52CB81F61}" srcId="{9C6C80C1-1893-4389-8E2D-BBEC61BB41EE}" destId="{5FE97523-85DB-4E5B-A369-1782D7B14DA8}" srcOrd="1" destOrd="0" parTransId="{3198E1CD-C96C-4E4C-B9CA-0018FF9E0933}" sibTransId="{9A191218-1D33-4EC5-9602-5EAC8BBCDFD6}"/>
    <dgm:cxn modelId="{6754AB5A-0A9A-42DB-8412-E37FCCA24BB5}" srcId="{9C6C80C1-1893-4389-8E2D-BBEC61BB41EE}" destId="{B30CFDE4-B528-44BE-989B-2E38FEC65B91}" srcOrd="3" destOrd="0" parTransId="{6BD5DDE6-C03F-46C7-8AE7-11C89C1AC080}" sibTransId="{20EA0634-85B8-4123-A748-A48A29D712BC}"/>
    <dgm:cxn modelId="{AED01C80-0DFB-4DA1-B993-75E649A4B86D}" type="presOf" srcId="{9C6C80C1-1893-4389-8E2D-BBEC61BB41EE}" destId="{96D0777C-48AE-4FDA-8CC6-920E5B4663F8}" srcOrd="0" destOrd="0" presId="urn:microsoft.com/office/officeart/2008/layout/VerticalCurvedList"/>
    <dgm:cxn modelId="{18F65A83-040A-4047-86E2-67F4FFDC74D6}" type="presOf" srcId="{05DF7A9B-BFF3-460B-A0A2-F19CBD1CEBB0}" destId="{6927408A-4CC1-4BC6-9498-7BA89B9CC658}" srcOrd="0" destOrd="0" presId="urn:microsoft.com/office/officeart/2008/layout/VerticalCurvedList"/>
    <dgm:cxn modelId="{C9233CB1-F753-432B-A23F-F9F8934A29B6}" srcId="{9C6C80C1-1893-4389-8E2D-BBEC61BB41EE}" destId="{730E272A-87C0-4E1D-A2B4-9D0158CD3FB7}" srcOrd="4" destOrd="0" parTransId="{4AC5A4D9-DB81-4453-8DA0-C0A262F34CA5}" sibTransId="{CB185225-C393-4656-8C96-3AFCAF3A6BB1}"/>
    <dgm:cxn modelId="{1E4FB6BB-5684-4CDD-931D-57026AAFF2CF}" type="presOf" srcId="{17904B8F-4160-4E81-B85D-99E58171C0E7}" destId="{57B0CF48-BE99-4FC3-99FE-91634E428015}" srcOrd="0" destOrd="0" presId="urn:microsoft.com/office/officeart/2008/layout/VerticalCurvedList"/>
    <dgm:cxn modelId="{DDB0D8D4-8F08-407B-AEE8-1ED0DCB514A6}" srcId="{9C6C80C1-1893-4389-8E2D-BBEC61BB41EE}" destId="{05DF7A9B-BFF3-460B-A0A2-F19CBD1CEBB0}" srcOrd="2" destOrd="0" parTransId="{7BF2DEBC-29E7-414B-80A4-3651FFD86905}" sibTransId="{D2081DA3-7F9A-429E-90DB-47B3086F0356}"/>
    <dgm:cxn modelId="{FDAC10F1-604D-49D2-A883-1A248F683542}" type="presOf" srcId="{167EBD12-C69F-417E-B2E4-7499775912A7}" destId="{36B67194-AF2E-48CB-A5E3-3E2EA9D7AD5F}" srcOrd="0" destOrd="0" presId="urn:microsoft.com/office/officeart/2008/layout/VerticalCurvedList"/>
    <dgm:cxn modelId="{73877F27-7EB6-4FA1-A119-E59A5F722AA4}" type="presParOf" srcId="{96D0777C-48AE-4FDA-8CC6-920E5B4663F8}" destId="{7C1CDD54-BDD5-47D6-9B0D-E02FA22DAB6A}" srcOrd="0" destOrd="0" presId="urn:microsoft.com/office/officeart/2008/layout/VerticalCurvedList"/>
    <dgm:cxn modelId="{007DE765-C25C-491A-AE8F-FF13BDF31B8A}" type="presParOf" srcId="{7C1CDD54-BDD5-47D6-9B0D-E02FA22DAB6A}" destId="{3A59AF69-B60B-40CB-A855-3B867DE4DA75}" srcOrd="0" destOrd="0" presId="urn:microsoft.com/office/officeart/2008/layout/VerticalCurvedList"/>
    <dgm:cxn modelId="{94C53E36-2E50-42F1-8568-6BEEB97990CF}" type="presParOf" srcId="{3A59AF69-B60B-40CB-A855-3B867DE4DA75}" destId="{69042E7F-2346-4A71-9C59-5A0E0B3C702D}" srcOrd="0" destOrd="0" presId="urn:microsoft.com/office/officeart/2008/layout/VerticalCurvedList"/>
    <dgm:cxn modelId="{698127BD-1987-4BA0-B765-84BC1647A657}" type="presParOf" srcId="{3A59AF69-B60B-40CB-A855-3B867DE4DA75}" destId="{57B0CF48-BE99-4FC3-99FE-91634E428015}" srcOrd="1" destOrd="0" presId="urn:microsoft.com/office/officeart/2008/layout/VerticalCurvedList"/>
    <dgm:cxn modelId="{62F724E6-BA90-48F9-AF2D-CB6130F5B5E2}" type="presParOf" srcId="{3A59AF69-B60B-40CB-A855-3B867DE4DA75}" destId="{F2FE8A31-27F4-4954-8D5C-4A19FEA61DAF}" srcOrd="2" destOrd="0" presId="urn:microsoft.com/office/officeart/2008/layout/VerticalCurvedList"/>
    <dgm:cxn modelId="{AB18EEB8-3791-40A6-B504-A593809A22A5}" type="presParOf" srcId="{3A59AF69-B60B-40CB-A855-3B867DE4DA75}" destId="{BD25D0DD-8593-4E96-AD8F-59DDABE34D2F}" srcOrd="3" destOrd="0" presId="urn:microsoft.com/office/officeart/2008/layout/VerticalCurvedList"/>
    <dgm:cxn modelId="{E73E6C55-6F99-4C70-ADAF-D78496AE64D3}" type="presParOf" srcId="{7C1CDD54-BDD5-47D6-9B0D-E02FA22DAB6A}" destId="{41D8CD57-D917-4DAC-8D4F-1D2EBF6AF045}" srcOrd="1" destOrd="0" presId="urn:microsoft.com/office/officeart/2008/layout/VerticalCurvedList"/>
    <dgm:cxn modelId="{9D43243A-15A0-4467-BD63-BBDDF23D5BE8}" type="presParOf" srcId="{7C1CDD54-BDD5-47D6-9B0D-E02FA22DAB6A}" destId="{99589ECD-96BA-45C4-8644-987BE9634706}" srcOrd="2" destOrd="0" presId="urn:microsoft.com/office/officeart/2008/layout/VerticalCurvedList"/>
    <dgm:cxn modelId="{F1C0EF53-226E-4147-947F-4EE7CF62B4B3}" type="presParOf" srcId="{99589ECD-96BA-45C4-8644-987BE9634706}" destId="{A7BE17EA-1087-4B53-9CDB-EB9CA4A4601A}" srcOrd="0" destOrd="0" presId="urn:microsoft.com/office/officeart/2008/layout/VerticalCurvedList"/>
    <dgm:cxn modelId="{FE1D0D51-B8A5-48ED-B11D-CEAEB4AA1D54}" type="presParOf" srcId="{7C1CDD54-BDD5-47D6-9B0D-E02FA22DAB6A}" destId="{8FEACD72-9C99-4773-A0FA-1358EA81A552}" srcOrd="3" destOrd="0" presId="urn:microsoft.com/office/officeart/2008/layout/VerticalCurvedList"/>
    <dgm:cxn modelId="{5AF68723-BFDD-4B90-BBFA-A7E8DEA0316A}" type="presParOf" srcId="{7C1CDD54-BDD5-47D6-9B0D-E02FA22DAB6A}" destId="{0EBD098C-941E-4488-9B48-E1F821E0A79E}" srcOrd="4" destOrd="0" presId="urn:microsoft.com/office/officeart/2008/layout/VerticalCurvedList"/>
    <dgm:cxn modelId="{5343AF0E-E2F8-4738-A616-AB7BE69EA7A2}" type="presParOf" srcId="{0EBD098C-941E-4488-9B48-E1F821E0A79E}" destId="{21BD8380-15A3-41C4-B462-FB18327AFF0C}" srcOrd="0" destOrd="0" presId="urn:microsoft.com/office/officeart/2008/layout/VerticalCurvedList"/>
    <dgm:cxn modelId="{13AD5C2F-D23D-407B-8F36-BEBA149B8C9C}" type="presParOf" srcId="{7C1CDD54-BDD5-47D6-9B0D-E02FA22DAB6A}" destId="{6927408A-4CC1-4BC6-9498-7BA89B9CC658}" srcOrd="5" destOrd="0" presId="urn:microsoft.com/office/officeart/2008/layout/VerticalCurvedList"/>
    <dgm:cxn modelId="{93121045-AFC0-4E1A-B1AC-23E501B324F2}" type="presParOf" srcId="{7C1CDD54-BDD5-47D6-9B0D-E02FA22DAB6A}" destId="{9378315F-CEB9-4FA9-8533-494518D50582}" srcOrd="6" destOrd="0" presId="urn:microsoft.com/office/officeart/2008/layout/VerticalCurvedList"/>
    <dgm:cxn modelId="{E3D6D05A-C5DF-4FDA-84EF-818B73167718}" type="presParOf" srcId="{9378315F-CEB9-4FA9-8533-494518D50582}" destId="{020413A4-D8B6-47BB-B142-66DD4AADE719}" srcOrd="0" destOrd="0" presId="urn:microsoft.com/office/officeart/2008/layout/VerticalCurvedList"/>
    <dgm:cxn modelId="{086D802E-F042-47FE-BA46-C5785C41DAEA}" type="presParOf" srcId="{7C1CDD54-BDD5-47D6-9B0D-E02FA22DAB6A}" destId="{E30B22E1-0728-4F41-9225-CD8019C74DCD}" srcOrd="7" destOrd="0" presId="urn:microsoft.com/office/officeart/2008/layout/VerticalCurvedList"/>
    <dgm:cxn modelId="{FB2153E5-C3E8-49DD-9903-E114943ADA33}" type="presParOf" srcId="{7C1CDD54-BDD5-47D6-9B0D-E02FA22DAB6A}" destId="{40C51A0C-091A-4EF3-9549-17707A4E94C2}" srcOrd="8" destOrd="0" presId="urn:microsoft.com/office/officeart/2008/layout/VerticalCurvedList"/>
    <dgm:cxn modelId="{7717723D-297D-45BB-A09E-BAC58D2A1935}" type="presParOf" srcId="{40C51A0C-091A-4EF3-9549-17707A4E94C2}" destId="{9D1AFF25-8BC6-46FA-B871-865D0A829D7A}" srcOrd="0" destOrd="0" presId="urn:microsoft.com/office/officeart/2008/layout/VerticalCurvedList"/>
    <dgm:cxn modelId="{14903A36-581A-4622-9C90-D7FC43B682B0}" type="presParOf" srcId="{7C1CDD54-BDD5-47D6-9B0D-E02FA22DAB6A}" destId="{52C6B970-AC38-4549-9103-3DB16355EFF2}" srcOrd="9" destOrd="0" presId="urn:microsoft.com/office/officeart/2008/layout/VerticalCurvedList"/>
    <dgm:cxn modelId="{6FA6B45F-48B9-4702-A6FC-C0FEB5F682F9}" type="presParOf" srcId="{7C1CDD54-BDD5-47D6-9B0D-E02FA22DAB6A}" destId="{A2FF1C09-D738-475E-AB24-F9E1B66EF306}" srcOrd="10" destOrd="0" presId="urn:microsoft.com/office/officeart/2008/layout/VerticalCurvedList"/>
    <dgm:cxn modelId="{28CF3068-9443-4A12-848F-3D30496C8FF2}" type="presParOf" srcId="{A2FF1C09-D738-475E-AB24-F9E1B66EF306}" destId="{2E8886A0-5E0F-4BE9-84A8-7848354CDFA9}" srcOrd="0" destOrd="0" presId="urn:microsoft.com/office/officeart/2008/layout/VerticalCurvedList"/>
    <dgm:cxn modelId="{88FD1C8E-E08C-4D60-BDC9-CC0D32B9889A}" type="presParOf" srcId="{7C1CDD54-BDD5-47D6-9B0D-E02FA22DAB6A}" destId="{36B67194-AF2E-48CB-A5E3-3E2EA9D7AD5F}" srcOrd="11" destOrd="0" presId="urn:microsoft.com/office/officeart/2008/layout/VerticalCurvedList"/>
    <dgm:cxn modelId="{A9880C55-0BC3-41CD-BDFC-46213C3033D4}" type="presParOf" srcId="{7C1CDD54-BDD5-47D6-9B0D-E02FA22DAB6A}" destId="{4C146A88-91CD-4E38-8BFF-A15DD7BC3EC9}" srcOrd="12" destOrd="0" presId="urn:microsoft.com/office/officeart/2008/layout/VerticalCurvedList"/>
    <dgm:cxn modelId="{63B03F9A-95D6-4FA4-BB4A-1B523993BD92}" type="presParOf" srcId="{4C146A88-91CD-4E38-8BFF-A15DD7BC3EC9}" destId="{F4C30885-4E9A-43D8-8EFC-B44C6D2AD3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E1652-8697-4193-86D9-298031135153}">
      <dsp:nvSpPr>
        <dsp:cNvPr id="0" name=""/>
        <dsp:cNvSpPr/>
      </dsp:nvSpPr>
      <dsp:spPr>
        <a:xfrm>
          <a:off x="0" y="2772197"/>
          <a:ext cx="5889432" cy="90989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0" y="2772197"/>
        <a:ext cx="5889432" cy="491344"/>
      </dsp:txXfrm>
    </dsp:sp>
    <dsp:sp modelId="{5A9E70AF-0CAA-4AB8-9E91-1D32FFEA0834}">
      <dsp:nvSpPr>
        <dsp:cNvPr id="0" name=""/>
        <dsp:cNvSpPr/>
      </dsp:nvSpPr>
      <dsp:spPr>
        <a:xfrm>
          <a:off x="0" y="2988851"/>
          <a:ext cx="5889432" cy="4185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latin typeface="Baskerville Old Face" panose="02020602080505020303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Baskerville Old Face" panose="02020602080505020303" pitchFamily="18" charset="0"/>
            </a:rPr>
            <a:t>Initiatives are selected through a call for projects
</a:t>
          </a:r>
          <a:endParaRPr lang="fr-FR" sz="16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0" y="2988851"/>
        <a:ext cx="5889432" cy="418552"/>
      </dsp:txXfrm>
    </dsp:sp>
    <dsp:sp modelId="{4313EF2A-C052-476B-8FA3-669658A4678B}">
      <dsp:nvSpPr>
        <dsp:cNvPr id="0" name=""/>
        <dsp:cNvSpPr/>
      </dsp:nvSpPr>
      <dsp:spPr>
        <a:xfrm rot="10800000">
          <a:off x="0" y="1386424"/>
          <a:ext cx="5889432" cy="1399421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10800000">
        <a:off x="0" y="1386424"/>
        <a:ext cx="5889432" cy="491197"/>
      </dsp:txXfrm>
    </dsp:sp>
    <dsp:sp modelId="{5DF42602-F3FF-49C7-A0C2-F3E1E1537B57}">
      <dsp:nvSpPr>
        <dsp:cNvPr id="0" name=""/>
        <dsp:cNvSpPr/>
      </dsp:nvSpPr>
      <dsp:spPr>
        <a:xfrm>
          <a:off x="0" y="1528590"/>
          <a:ext cx="5889432" cy="7596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A €2M envelope is available to finance incubation structures dedicated to women entrepreneurs in regions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0" y="1528590"/>
        <a:ext cx="5889432" cy="759654"/>
      </dsp:txXfrm>
    </dsp:sp>
    <dsp:sp modelId="{72F5E87A-713C-4808-947C-7BCF08B035AB}">
      <dsp:nvSpPr>
        <dsp:cNvPr id="0" name=""/>
        <dsp:cNvSpPr/>
      </dsp:nvSpPr>
      <dsp:spPr>
        <a:xfrm rot="10800000">
          <a:off x="0" y="650"/>
          <a:ext cx="5889432" cy="1399421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10800000">
        <a:off x="0" y="650"/>
        <a:ext cx="5889432" cy="491197"/>
      </dsp:txXfrm>
    </dsp:sp>
    <dsp:sp modelId="{BAD28EF8-D161-4BF0-B81B-C1B85D52F10E}">
      <dsp:nvSpPr>
        <dsp:cNvPr id="0" name=""/>
        <dsp:cNvSpPr/>
      </dsp:nvSpPr>
      <dsp:spPr>
        <a:xfrm>
          <a:off x="0" y="63449"/>
          <a:ext cx="5889432" cy="7845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askerville Old Face" panose="02020602080505020303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FAST aims at promoting and supporting entrepreneurial initiatives, in order to participate in the fight against youth unemployment and to boost entrepreneurship, particularly among women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0" y="63449"/>
        <a:ext cx="5889432" cy="7845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FA15D-15ED-42DD-AB6E-3F9D13AB1E60}">
      <dsp:nvSpPr>
        <dsp:cNvPr id="0" name=""/>
        <dsp:cNvSpPr/>
      </dsp:nvSpPr>
      <dsp:spPr>
        <a:xfrm>
          <a:off x="0" y="2189581"/>
          <a:ext cx="5970798" cy="143734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Baskerville Old Face" panose="02020602080505020303" pitchFamily="18" charset="0"/>
          </a:endParaRPr>
        </a:p>
      </dsp:txBody>
      <dsp:txXfrm>
        <a:off x="0" y="2189581"/>
        <a:ext cx="5970798" cy="776164"/>
      </dsp:txXfrm>
    </dsp:sp>
    <dsp:sp modelId="{E09FD1E2-2A9A-487A-A006-134B50360307}">
      <dsp:nvSpPr>
        <dsp:cNvPr id="0" name=""/>
        <dsp:cNvSpPr/>
      </dsp:nvSpPr>
      <dsp:spPr>
        <a:xfrm>
          <a:off x="728" y="2508847"/>
          <a:ext cx="5685085" cy="10020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Within the framework of the second axis, Expertise France accompanies and finances 6 civil society organizations that support women entrepreneurs, 12 women have received a grant of € 5000 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728" y="2508847"/>
        <a:ext cx="5685085" cy="1002027"/>
      </dsp:txXfrm>
    </dsp:sp>
    <dsp:sp modelId="{1DB8508D-F954-497A-9B09-AC7E490AA0B3}">
      <dsp:nvSpPr>
        <dsp:cNvPr id="0" name=""/>
        <dsp:cNvSpPr/>
      </dsp:nvSpPr>
      <dsp:spPr>
        <a:xfrm>
          <a:off x="5685814" y="2936999"/>
          <a:ext cx="284254" cy="6611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>
            <a:latin typeface="Baskerville Old Face" panose="02020602080505020303" pitchFamily="18" charset="0"/>
          </a:endParaRPr>
        </a:p>
      </dsp:txBody>
      <dsp:txXfrm>
        <a:off x="5685814" y="2936999"/>
        <a:ext cx="284254" cy="661177"/>
      </dsp:txXfrm>
    </dsp:sp>
    <dsp:sp modelId="{9DFBA29E-253E-435F-B709-32B5EF3916A3}">
      <dsp:nvSpPr>
        <dsp:cNvPr id="0" name=""/>
        <dsp:cNvSpPr/>
      </dsp:nvSpPr>
      <dsp:spPr>
        <a:xfrm rot="10800000">
          <a:off x="0" y="509"/>
          <a:ext cx="5970798" cy="2210632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10800000">
        <a:off x="0" y="509"/>
        <a:ext cx="5970798" cy="775931"/>
      </dsp:txXfrm>
    </dsp:sp>
    <dsp:sp modelId="{DCD741F1-75E5-4624-9A93-7C4AD53D1AC2}">
      <dsp:nvSpPr>
        <dsp:cNvPr id="0" name=""/>
        <dsp:cNvSpPr/>
      </dsp:nvSpPr>
      <dsp:spPr>
        <a:xfrm>
          <a:off x="0" y="143144"/>
          <a:ext cx="5970798" cy="1124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The EU4PSL project aims to improve the business environment in Libya in order to generate economic growth and employment opportunities, especially for youth and women
</a:t>
          </a:r>
          <a:endParaRPr lang="fr-FR" sz="1600" kern="1200" dirty="0"/>
        </a:p>
      </dsp:txBody>
      <dsp:txXfrm>
        <a:off x="0" y="143144"/>
        <a:ext cx="5970798" cy="11242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BACE8-6B6C-487E-A232-AFCA1982C8AA}">
      <dsp:nvSpPr>
        <dsp:cNvPr id="0" name=""/>
        <dsp:cNvSpPr/>
      </dsp:nvSpPr>
      <dsp:spPr>
        <a:xfrm>
          <a:off x="0" y="2142374"/>
          <a:ext cx="5948909" cy="140667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700" kern="1200" dirty="0">
            <a:latin typeface="Baskerville Old Face" panose="02020602080505020303" pitchFamily="18" charset="0"/>
          </a:endParaRPr>
        </a:p>
      </dsp:txBody>
      <dsp:txXfrm>
        <a:off x="0" y="2142374"/>
        <a:ext cx="5948909" cy="759604"/>
      </dsp:txXfrm>
    </dsp:sp>
    <dsp:sp modelId="{C1734AC7-BBE4-4134-8212-80178DB5F4E1}">
      <dsp:nvSpPr>
        <dsp:cNvPr id="0" name=""/>
        <dsp:cNvSpPr/>
      </dsp:nvSpPr>
      <dsp:spPr>
        <a:xfrm>
          <a:off x="334213" y="2463402"/>
          <a:ext cx="5402817" cy="7097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askerville Old Face" panose="02020602080505020303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One of </a:t>
          </a:r>
          <a:r>
            <a:rPr lang="en-US" sz="1600" kern="1200" dirty="0" err="1">
              <a:latin typeface="Baskerville Old Face" panose="02020602080505020303" pitchFamily="18" charset="0"/>
            </a:rPr>
            <a:t>Raqam</a:t>
          </a:r>
          <a:r>
            <a:rPr lang="en-US" sz="1600" kern="1200" dirty="0">
              <a:latin typeface="Baskerville Old Face" panose="02020602080505020303" pitchFamily="18" charset="0"/>
            </a:rPr>
            <a:t>-e's project activities supports and empowers women by encouraging them to explore a wider variety of jobs related to new technologies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334213" y="2463402"/>
        <a:ext cx="5402817" cy="709706"/>
      </dsp:txXfrm>
    </dsp:sp>
    <dsp:sp modelId="{34497861-FCFE-4FF8-968B-F071D373F595}">
      <dsp:nvSpPr>
        <dsp:cNvPr id="0" name=""/>
        <dsp:cNvSpPr/>
      </dsp:nvSpPr>
      <dsp:spPr>
        <a:xfrm>
          <a:off x="5405722" y="2873845"/>
          <a:ext cx="270140" cy="6470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>
            <a:latin typeface="Baskerville Old Face" panose="02020602080505020303" pitchFamily="18" charset="0"/>
          </a:endParaRPr>
        </a:p>
      </dsp:txBody>
      <dsp:txXfrm>
        <a:off x="5405722" y="2873845"/>
        <a:ext cx="270140" cy="647070"/>
      </dsp:txXfrm>
    </dsp:sp>
    <dsp:sp modelId="{F6CE13E2-73DC-4053-9176-2E6E59A70CC9}">
      <dsp:nvSpPr>
        <dsp:cNvPr id="0" name=""/>
        <dsp:cNvSpPr/>
      </dsp:nvSpPr>
      <dsp:spPr>
        <a:xfrm>
          <a:off x="5675863" y="2873845"/>
          <a:ext cx="270140" cy="6470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>
            <a:latin typeface="Baskerville Old Face" panose="02020602080505020303" pitchFamily="18" charset="0"/>
          </a:endParaRPr>
        </a:p>
      </dsp:txBody>
      <dsp:txXfrm>
        <a:off x="5675863" y="2873845"/>
        <a:ext cx="270140" cy="647070"/>
      </dsp:txXfrm>
    </dsp:sp>
    <dsp:sp modelId="{EE7EFA71-7796-46D3-B733-D85A8B0A6669}">
      <dsp:nvSpPr>
        <dsp:cNvPr id="0" name=""/>
        <dsp:cNvSpPr/>
      </dsp:nvSpPr>
      <dsp:spPr>
        <a:xfrm rot="10800000">
          <a:off x="0" y="9"/>
          <a:ext cx="5948909" cy="2163465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7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10800000">
        <a:off x="0" y="9"/>
        <a:ext cx="5948909" cy="759376"/>
      </dsp:txXfrm>
    </dsp:sp>
    <dsp:sp modelId="{30317657-DAE1-48CC-9167-EBE9173022B6}">
      <dsp:nvSpPr>
        <dsp:cNvPr id="0" name=""/>
        <dsp:cNvSpPr/>
      </dsp:nvSpPr>
      <dsp:spPr>
        <a:xfrm>
          <a:off x="0" y="313338"/>
          <a:ext cx="5948909" cy="6468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askerville Old Face" panose="02020602080505020303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The </a:t>
          </a:r>
          <a:r>
            <a:rPr lang="en-US" sz="1600" kern="1200" dirty="0" err="1">
              <a:latin typeface="Baskerville Old Face" panose="02020602080505020303" pitchFamily="18" charset="0"/>
            </a:rPr>
            <a:t>Raqam</a:t>
          </a:r>
          <a:r>
            <a:rPr lang="en-US" sz="1600" kern="1200" dirty="0">
              <a:latin typeface="Baskerville Old Face" panose="02020602080505020303" pitchFamily="18" charset="0"/>
            </a:rPr>
            <a:t>-e project aims to foster the economic integration of youth and women through the creation of code schools in Libya
</a:t>
          </a:r>
          <a:endParaRPr lang="fr-FR" sz="1600" kern="1200" dirty="0"/>
        </a:p>
      </dsp:txBody>
      <dsp:txXfrm>
        <a:off x="0" y="313338"/>
        <a:ext cx="5948909" cy="6468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2BD55-6095-4301-97AD-3504FB955BEC}">
      <dsp:nvSpPr>
        <dsp:cNvPr id="0" name=""/>
        <dsp:cNvSpPr/>
      </dsp:nvSpPr>
      <dsp:spPr>
        <a:xfrm>
          <a:off x="0" y="2639820"/>
          <a:ext cx="5904620" cy="86627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0" y="2639820"/>
        <a:ext cx="5904620" cy="467785"/>
      </dsp:txXfrm>
    </dsp:sp>
    <dsp:sp modelId="{1A1A0308-C48D-4568-8452-600F3D93185F}">
      <dsp:nvSpPr>
        <dsp:cNvPr id="0" name=""/>
        <dsp:cNvSpPr/>
      </dsp:nvSpPr>
      <dsp:spPr>
        <a:xfrm>
          <a:off x="2883" y="2809032"/>
          <a:ext cx="1966284" cy="6175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Baskerville Old Face" panose="02020602080505020303" pitchFamily="18" charset="0"/>
            </a:rPr>
            <a:t>6000 </a:t>
          </a:r>
          <a:r>
            <a:rPr lang="fr-FR" sz="1600" kern="1200" dirty="0" err="1">
              <a:latin typeface="Baskerville Old Face" panose="02020602080505020303" pitchFamily="18" charset="0"/>
            </a:rPr>
            <a:t>young</a:t>
          </a:r>
          <a:r>
            <a:rPr lang="fr-FR" sz="1600" kern="1200" dirty="0">
              <a:latin typeface="Baskerville Old Face" panose="02020602080505020303" pitchFamily="18" charset="0"/>
            </a:rPr>
            <a:t> </a:t>
          </a:r>
          <a:r>
            <a:rPr lang="fr-FR" sz="1600" kern="1200" dirty="0" err="1">
              <a:latin typeface="Baskerville Old Face" panose="02020602080505020303" pitchFamily="18" charset="0"/>
            </a:rPr>
            <a:t>women</a:t>
          </a:r>
          <a:r>
            <a:rPr lang="fr-FR" sz="1600" kern="1200" dirty="0">
              <a:latin typeface="Baskerville Old Face" panose="02020602080505020303" pitchFamily="18" charset="0"/>
            </a:rPr>
            <a:t> </a:t>
          </a:r>
          <a:r>
            <a:rPr lang="fr-FR" sz="1600" kern="1200" dirty="0" err="1">
              <a:latin typeface="Baskerville Old Face" panose="02020602080505020303" pitchFamily="18" charset="0"/>
            </a:rPr>
            <a:t>trained</a:t>
          </a:r>
          <a:r>
            <a:rPr lang="fr-FR" sz="1600" kern="1200" dirty="0">
              <a:latin typeface="Baskerville Old Face" panose="02020602080505020303" pitchFamily="18" charset="0"/>
            </a:rPr>
            <a:t>
</a:t>
          </a:r>
        </a:p>
      </dsp:txBody>
      <dsp:txXfrm>
        <a:off x="2883" y="2809032"/>
        <a:ext cx="1966284" cy="617582"/>
      </dsp:txXfrm>
    </dsp:sp>
    <dsp:sp modelId="{4A5C98F7-C9B5-47C4-A6D8-AD4BB4052BFD}">
      <dsp:nvSpPr>
        <dsp:cNvPr id="0" name=""/>
        <dsp:cNvSpPr/>
      </dsp:nvSpPr>
      <dsp:spPr>
        <a:xfrm>
          <a:off x="1935721" y="2740545"/>
          <a:ext cx="1966284" cy="7045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askerville Old Face" panose="02020602080505020303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50% of women beneficiaries minimum 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1935721" y="2740545"/>
        <a:ext cx="1966284" cy="704547"/>
      </dsp:txXfrm>
    </dsp:sp>
    <dsp:sp modelId="{ABDEB9A3-A9BE-481F-BED8-6E6852E09C70}">
      <dsp:nvSpPr>
        <dsp:cNvPr id="0" name=""/>
        <dsp:cNvSpPr/>
      </dsp:nvSpPr>
      <dsp:spPr>
        <a:xfrm>
          <a:off x="3935452" y="2778217"/>
          <a:ext cx="1966284" cy="657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Baskerville Old Face" panose="02020602080505020303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Baskerville Old Face" panose="02020602080505020303" pitchFamily="18" charset="0"/>
            </a:rPr>
            <a:t>1000 micro-</a:t>
          </a:r>
          <a:r>
            <a:rPr lang="fr-FR" sz="1600" kern="1200" dirty="0" err="1">
              <a:latin typeface="Baskerville Old Face" panose="02020602080505020303" pitchFamily="18" charset="0"/>
            </a:rPr>
            <a:t>enterprises</a:t>
          </a:r>
          <a:r>
            <a:rPr lang="fr-FR" sz="1600" kern="1200" dirty="0">
              <a:latin typeface="Baskerville Old Face" panose="02020602080505020303" pitchFamily="18" charset="0"/>
            </a:rPr>
            <a:t> </a:t>
          </a:r>
          <a:r>
            <a:rPr lang="fr-FR" sz="1600" kern="1200" dirty="0" err="1">
              <a:latin typeface="Baskerville Old Face" panose="02020602080505020303" pitchFamily="18" charset="0"/>
            </a:rPr>
            <a:t>supported</a:t>
          </a:r>
          <a:r>
            <a:rPr lang="fr-FR" sz="1600" kern="1200" dirty="0">
              <a:latin typeface="Baskerville Old Face" panose="02020602080505020303" pitchFamily="18" charset="0"/>
            </a:rPr>
            <a:t>
</a:t>
          </a:r>
        </a:p>
      </dsp:txBody>
      <dsp:txXfrm>
        <a:off x="3935452" y="2778217"/>
        <a:ext cx="1966284" cy="657750"/>
      </dsp:txXfrm>
    </dsp:sp>
    <dsp:sp modelId="{EBEA0E2A-9A6A-4F32-81A9-E140E76D9C67}">
      <dsp:nvSpPr>
        <dsp:cNvPr id="0" name=""/>
        <dsp:cNvSpPr/>
      </dsp:nvSpPr>
      <dsp:spPr>
        <a:xfrm rot="10800000">
          <a:off x="0" y="1320491"/>
          <a:ext cx="5904620" cy="1332323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10800000">
        <a:off x="0" y="1320491"/>
        <a:ext cx="5904620" cy="467645"/>
      </dsp:txXfrm>
    </dsp:sp>
    <dsp:sp modelId="{BEA370F5-C0A0-4F52-8AEB-CA0B7B22C616}">
      <dsp:nvSpPr>
        <dsp:cNvPr id="0" name=""/>
        <dsp:cNvSpPr/>
      </dsp:nvSpPr>
      <dsp:spPr>
        <a:xfrm>
          <a:off x="0" y="1552033"/>
          <a:ext cx="5904620" cy="3983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askerville Old Face" panose="02020602080505020303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More specifically, the project aims to stimulate the employability of youth and women by developing their entrepreneurial skills through vocational training adapted to local demand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0" y="1552033"/>
        <a:ext cx="5904620" cy="398364"/>
      </dsp:txXfrm>
    </dsp:sp>
    <dsp:sp modelId="{21368AAF-D191-4BD9-9222-272F2F87464F}">
      <dsp:nvSpPr>
        <dsp:cNvPr id="0" name=""/>
        <dsp:cNvSpPr/>
      </dsp:nvSpPr>
      <dsp:spPr>
        <a:xfrm rot="10800000">
          <a:off x="0" y="1161"/>
          <a:ext cx="5904620" cy="1332323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 rot="-10800000">
        <a:off x="0" y="1161"/>
        <a:ext cx="5904620" cy="467645"/>
      </dsp:txXfrm>
    </dsp:sp>
    <dsp:sp modelId="{9523D0D7-298F-44C6-B16D-BE20C915E1BE}">
      <dsp:nvSpPr>
        <dsp:cNvPr id="0" name=""/>
        <dsp:cNvSpPr/>
      </dsp:nvSpPr>
      <dsp:spPr>
        <a:xfrm>
          <a:off x="0" y="82473"/>
          <a:ext cx="5904620" cy="763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Baskerville Old Face" panose="02020602080505020303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kerville Old Face" panose="02020602080505020303" pitchFamily="18" charset="0"/>
            </a:rPr>
            <a:t>This program aims to contribute to regional stability by addressing the root causes of instability, forced population displacement, and irregular migration through improved economic opportunities, equal opportunity
</a:t>
          </a:r>
          <a:endParaRPr lang="fr-FR" sz="1600" kern="1200" dirty="0">
            <a:latin typeface="Baskerville Old Face" panose="02020602080505020303" pitchFamily="18" charset="0"/>
          </a:endParaRPr>
        </a:p>
      </dsp:txBody>
      <dsp:txXfrm>
        <a:off x="0" y="82473"/>
        <a:ext cx="5904620" cy="7632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9BD15-0B53-4549-8F7D-BE97526D948F}">
      <dsp:nvSpPr>
        <dsp:cNvPr id="0" name=""/>
        <dsp:cNvSpPr/>
      </dsp:nvSpPr>
      <dsp:spPr>
        <a:xfrm>
          <a:off x="0" y="0"/>
          <a:ext cx="11599862" cy="1843393"/>
        </a:xfrm>
        <a:prstGeom prst="roundRect">
          <a:avLst>
            <a:gd name="adj" fmla="val 10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0D44-1C2F-4B2C-8ABC-08FB6109EED4}">
      <dsp:nvSpPr>
        <dsp:cNvPr id="0" name=""/>
        <dsp:cNvSpPr/>
      </dsp:nvSpPr>
      <dsp:spPr>
        <a:xfrm>
          <a:off x="347995" y="245785"/>
          <a:ext cx="3407459" cy="13518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33991-C57D-43C9-BD54-0C1133E68F48}">
      <dsp:nvSpPr>
        <dsp:cNvPr id="0" name=""/>
        <dsp:cNvSpPr/>
      </dsp:nvSpPr>
      <dsp:spPr>
        <a:xfrm rot="10800000">
          <a:off x="347995" y="1843393"/>
          <a:ext cx="3407459" cy="2253036"/>
        </a:xfrm>
        <a:prstGeom prst="round2SameRect">
          <a:avLst>
            <a:gd name="adj1" fmla="val 10500"/>
            <a:gd name="adj2" fmla="val 0"/>
          </a:avLst>
        </a:prstGeom>
        <a:solidFill>
          <a:srgbClr val="EBF7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Demand-based mechanism for Business Environment Reform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(short term, individually tailored)</a:t>
          </a:r>
        </a:p>
      </dsp:txBody>
      <dsp:txXfrm rot="10800000">
        <a:off x="417284" y="1843393"/>
        <a:ext cx="3268881" cy="2183747"/>
      </dsp:txXfrm>
    </dsp:sp>
    <dsp:sp modelId="{8FD3A36A-47B5-4808-9E96-06ED45F609B7}">
      <dsp:nvSpPr>
        <dsp:cNvPr id="0" name=""/>
        <dsp:cNvSpPr/>
      </dsp:nvSpPr>
      <dsp:spPr>
        <a:xfrm>
          <a:off x="4096201" y="245785"/>
          <a:ext cx="3407459" cy="13518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F10F0-A7F5-4160-9EA1-0B34EA657492}">
      <dsp:nvSpPr>
        <dsp:cNvPr id="0" name=""/>
        <dsp:cNvSpPr/>
      </dsp:nvSpPr>
      <dsp:spPr>
        <a:xfrm rot="10800000">
          <a:off x="4096201" y="1843393"/>
          <a:ext cx="3407459" cy="2253036"/>
        </a:xfrm>
        <a:prstGeom prst="round2SameRect">
          <a:avLst>
            <a:gd name="adj1" fmla="val 10500"/>
            <a:gd name="adj2" fmla="val 0"/>
          </a:avLst>
        </a:prstGeom>
        <a:solidFill>
          <a:srgbClr val="FBFD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Strengthening Development Finance </a:t>
          </a: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Institutions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bg2">
                  <a:lumMod val="10000"/>
                </a:schemeClr>
              </a:solidFill>
              <a:latin typeface="+mn-lt"/>
            </a:rPr>
            <a:t>(medium term, individually tailored) </a:t>
          </a:r>
        </a:p>
      </dsp:txBody>
      <dsp:txXfrm rot="10800000">
        <a:off x="4165490" y="1843393"/>
        <a:ext cx="3268881" cy="2183747"/>
      </dsp:txXfrm>
    </dsp:sp>
    <dsp:sp modelId="{22F5B93F-FB49-4BB0-A1E2-14F682771675}">
      <dsp:nvSpPr>
        <dsp:cNvPr id="0" name=""/>
        <dsp:cNvSpPr/>
      </dsp:nvSpPr>
      <dsp:spPr>
        <a:xfrm>
          <a:off x="7844406" y="245785"/>
          <a:ext cx="3407459" cy="13518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9920E-106A-420B-8D26-D7353CFE1D09}">
      <dsp:nvSpPr>
        <dsp:cNvPr id="0" name=""/>
        <dsp:cNvSpPr/>
      </dsp:nvSpPr>
      <dsp:spPr>
        <a:xfrm rot="10800000">
          <a:off x="7844406" y="1843393"/>
          <a:ext cx="3407459" cy="2253036"/>
        </a:xfrm>
        <a:prstGeom prst="round2SameRect">
          <a:avLst>
            <a:gd name="adj1" fmla="val 10500"/>
            <a:gd name="adj2" fmla="val 0"/>
          </a:avLst>
        </a:prstGeom>
        <a:solidFill>
          <a:srgbClr val="FFEF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Fostering learning &amp; exchange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+mn-cs"/>
            </a:rPr>
            <a:t>(reports, webinars, virtual exchange, trainings)</a:t>
          </a:r>
        </a:p>
      </dsp:txBody>
      <dsp:txXfrm rot="10800000">
        <a:off x="7913695" y="1843393"/>
        <a:ext cx="3268881" cy="21837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9BD15-0B53-4549-8F7D-BE97526D948F}">
      <dsp:nvSpPr>
        <dsp:cNvPr id="0" name=""/>
        <dsp:cNvSpPr/>
      </dsp:nvSpPr>
      <dsp:spPr>
        <a:xfrm>
          <a:off x="0" y="0"/>
          <a:ext cx="11599862" cy="1099962"/>
        </a:xfrm>
        <a:prstGeom prst="roundRect">
          <a:avLst>
            <a:gd name="adj" fmla="val 10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0D44-1C2F-4B2C-8ABC-08FB6109EED4}">
      <dsp:nvSpPr>
        <dsp:cNvPr id="0" name=""/>
        <dsp:cNvSpPr/>
      </dsp:nvSpPr>
      <dsp:spPr>
        <a:xfrm>
          <a:off x="731534" y="12403"/>
          <a:ext cx="2103120" cy="109728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2667" b="-14933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33991-C57D-43C9-BD54-0C1133E68F48}">
      <dsp:nvSpPr>
        <dsp:cNvPr id="0" name=""/>
        <dsp:cNvSpPr/>
      </dsp:nvSpPr>
      <dsp:spPr>
        <a:xfrm rot="10800000">
          <a:off x="118482" y="1149913"/>
          <a:ext cx="3255201" cy="3425028"/>
        </a:xfrm>
        <a:prstGeom prst="round2SameRect">
          <a:avLst>
            <a:gd name="adj1" fmla="val 10500"/>
            <a:gd name="adj2" fmla="val 0"/>
          </a:avLst>
        </a:prstGeom>
        <a:solidFill>
          <a:srgbClr val="EBF7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2200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Business Environment Reform to support women owned businesses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GB" sz="1600" kern="1200" dirty="0">
            <a:solidFill>
              <a:srgbClr val="E7E6E6">
                <a:lumMod val="10000"/>
              </a:srgbClr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GB" sz="1600" kern="1200" dirty="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(Legal, administrative, and policy reforms necessary to promote women’s access to assets and credits, as well as their ability to register and manage their businesses)</a:t>
          </a:r>
        </a:p>
      </dsp:txBody>
      <dsp:txXfrm rot="10800000">
        <a:off x="218591" y="1149913"/>
        <a:ext cx="3054983" cy="3324919"/>
      </dsp:txXfrm>
    </dsp:sp>
    <dsp:sp modelId="{8FD3A36A-47B5-4808-9E96-06ED45F609B7}">
      <dsp:nvSpPr>
        <dsp:cNvPr id="0" name=""/>
        <dsp:cNvSpPr/>
      </dsp:nvSpPr>
      <dsp:spPr>
        <a:xfrm>
          <a:off x="4105208" y="861"/>
          <a:ext cx="2522357" cy="109728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4685" t="-20833" r="-2565" b="-15416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F10F0-A7F5-4160-9EA1-0B34EA657492}">
      <dsp:nvSpPr>
        <dsp:cNvPr id="0" name=""/>
        <dsp:cNvSpPr/>
      </dsp:nvSpPr>
      <dsp:spPr>
        <a:xfrm rot="10800000">
          <a:off x="3833577" y="1123348"/>
          <a:ext cx="3255201" cy="3354024"/>
        </a:xfrm>
        <a:prstGeom prst="round2SameRect">
          <a:avLst>
            <a:gd name="adj1" fmla="val 10500"/>
            <a:gd name="adj2" fmla="val 0"/>
          </a:avLst>
        </a:prstGeom>
        <a:solidFill>
          <a:srgbClr val="FBFD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Business Environment Reform to promote equal opportunities for women in the labour market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>
            <a:solidFill>
              <a:schemeClr val="bg2">
                <a:lumMod val="10000"/>
              </a:schemeClr>
            </a:solidFill>
            <a:latin typeface="+mn-lt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2">
                  <a:lumMod val="10000"/>
                </a:schemeClr>
              </a:solidFill>
              <a:latin typeface="+mn-lt"/>
            </a:rPr>
            <a:t>(Legal, administrative, and policy and tax incentives and reforms necessary to promote a more inclusive labour market for women to have better quality jobs) </a:t>
          </a:r>
        </a:p>
      </dsp:txBody>
      <dsp:txXfrm rot="10800000">
        <a:off x="3933686" y="1123348"/>
        <a:ext cx="3054983" cy="3253915"/>
      </dsp:txXfrm>
    </dsp:sp>
    <dsp:sp modelId="{22F5B93F-FB49-4BB0-A1E2-14F682771675}">
      <dsp:nvSpPr>
        <dsp:cNvPr id="0" name=""/>
        <dsp:cNvSpPr/>
      </dsp:nvSpPr>
      <dsp:spPr>
        <a:xfrm>
          <a:off x="8324453" y="0"/>
          <a:ext cx="2193126" cy="105330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8339" t="-28550" r="8339" b="-16745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9920E-106A-420B-8D26-D7353CFE1D09}">
      <dsp:nvSpPr>
        <dsp:cNvPr id="0" name=""/>
        <dsp:cNvSpPr/>
      </dsp:nvSpPr>
      <dsp:spPr>
        <a:xfrm rot="10800000">
          <a:off x="7609350" y="1112182"/>
          <a:ext cx="3717211" cy="3414422"/>
        </a:xfrm>
        <a:prstGeom prst="round2SameRect">
          <a:avLst>
            <a:gd name="adj1" fmla="val 10500"/>
            <a:gd name="adj2" fmla="val 0"/>
          </a:avLst>
        </a:prstGeom>
        <a:solidFill>
          <a:srgbClr val="FFEF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Arial" panose="020B0604020202020204" pitchFamily="34" charset="0"/>
            </a:rPr>
            <a:t>Promoting women’s organisations into Public Private Dialogues to foster Women’s Economic Empowerment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solidFill>
              <a:srgbClr val="E7E6E6">
                <a:lumMod val="10000"/>
              </a:srgbClr>
            </a:solidFill>
            <a:latin typeface="+mn-lt"/>
            <a:ea typeface="+mn-ea"/>
            <a:cs typeface="+mn-cs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E7E6E6">
                  <a:lumMod val="10000"/>
                </a:srgbClr>
              </a:solidFill>
              <a:latin typeface="+mn-lt"/>
              <a:ea typeface="+mn-ea"/>
              <a:cs typeface="+mn-cs"/>
            </a:rPr>
            <a:t>(Support the creation, growth and sustainability of women’s business associations (WBA) and women’s chapters in chambers of commerce as well as support their inclusion in Public Private Dialogue)</a:t>
          </a:r>
        </a:p>
      </dsp:txBody>
      <dsp:txXfrm rot="10800000">
        <a:off x="7714355" y="1112182"/>
        <a:ext cx="3507201" cy="330941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C3D87-213B-4A7C-A067-485F8D7DAEE5}">
      <dsp:nvSpPr>
        <dsp:cNvPr id="0" name=""/>
        <dsp:cNvSpPr/>
      </dsp:nvSpPr>
      <dsp:spPr>
        <a:xfrm>
          <a:off x="3398" y="243393"/>
          <a:ext cx="2696061" cy="16176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Limited access to market, financial products, services, education (</a:t>
          </a:r>
          <a:r>
            <a:rPr lang="en-GB" sz="1700" kern="1200" dirty="0" err="1"/>
            <a:t>incl</a:t>
          </a:r>
          <a:r>
            <a:rPr lang="en-GB" sz="1700" kern="1200" dirty="0"/>
            <a:t> business, soft skills), opportunities</a:t>
          </a:r>
        </a:p>
      </dsp:txBody>
      <dsp:txXfrm>
        <a:off x="3398" y="243393"/>
        <a:ext cx="2696061" cy="1617637"/>
      </dsp:txXfrm>
    </dsp:sp>
    <dsp:sp modelId="{C996D530-634C-4A6B-94B5-F96A07926F26}">
      <dsp:nvSpPr>
        <dsp:cNvPr id="0" name=""/>
        <dsp:cNvSpPr/>
      </dsp:nvSpPr>
      <dsp:spPr>
        <a:xfrm>
          <a:off x="2969066" y="243393"/>
          <a:ext cx="2696061" cy="16176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Unfavourable </a:t>
          </a:r>
          <a:r>
            <a:rPr lang="en-GB" sz="1700" kern="1200" dirty="0">
              <a:latin typeface="Calibri Light" panose="020F0302020204030204"/>
            </a:rPr>
            <a:t>social</a:t>
          </a:r>
          <a:r>
            <a:rPr lang="en-GB" sz="1700" kern="1200" dirty="0"/>
            <a:t> and cultural norms, ownership rights (land, livestock)</a:t>
          </a:r>
        </a:p>
      </dsp:txBody>
      <dsp:txXfrm>
        <a:off x="2969066" y="243393"/>
        <a:ext cx="2696061" cy="1617637"/>
      </dsp:txXfrm>
    </dsp:sp>
    <dsp:sp modelId="{484E6F92-69DB-4A23-A3D7-8A809AAEF3E6}">
      <dsp:nvSpPr>
        <dsp:cNvPr id="0" name=""/>
        <dsp:cNvSpPr/>
      </dsp:nvSpPr>
      <dsp:spPr>
        <a:xfrm>
          <a:off x="5934734" y="243393"/>
          <a:ext cx="2696061" cy="16176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Poor implementation of policies and reforms, Lack </a:t>
          </a:r>
          <a:r>
            <a:rPr lang="en-GB" sz="1700" kern="1200" dirty="0">
              <a:latin typeface="Calibri Light" panose="020F0302020204030204"/>
            </a:rPr>
            <a:t>of the</a:t>
          </a:r>
          <a:r>
            <a:rPr lang="en-GB" sz="1700" kern="1200" dirty="0"/>
            <a:t> required infrastructure for innovative approaches for WEE programmes</a:t>
          </a:r>
        </a:p>
      </dsp:txBody>
      <dsp:txXfrm>
        <a:off x="5934734" y="243393"/>
        <a:ext cx="2696061" cy="1617637"/>
      </dsp:txXfrm>
    </dsp:sp>
    <dsp:sp modelId="{8B0F5CD4-637A-4BFA-9DE7-4D3400635BB3}">
      <dsp:nvSpPr>
        <dsp:cNvPr id="0" name=""/>
        <dsp:cNvSpPr/>
      </dsp:nvSpPr>
      <dsp:spPr>
        <a:xfrm>
          <a:off x="8903421" y="248651"/>
          <a:ext cx="2696061" cy="16176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Limited representation of women in PPD, boards, political offices, no unique voice for women</a:t>
          </a:r>
        </a:p>
      </dsp:txBody>
      <dsp:txXfrm>
        <a:off x="8903421" y="248651"/>
        <a:ext cx="2696061" cy="1617637"/>
      </dsp:txXfrm>
    </dsp:sp>
    <dsp:sp modelId="{1C41C1BA-DB6B-405E-BF64-2A9048FB6D1B}">
      <dsp:nvSpPr>
        <dsp:cNvPr id="0" name=""/>
        <dsp:cNvSpPr/>
      </dsp:nvSpPr>
      <dsp:spPr>
        <a:xfrm>
          <a:off x="450162" y="2069021"/>
          <a:ext cx="2696061" cy="16176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Limited data and research on women entrepreneurs</a:t>
          </a:r>
        </a:p>
      </dsp:txBody>
      <dsp:txXfrm>
        <a:off x="450162" y="2069021"/>
        <a:ext cx="2696061" cy="1617637"/>
      </dsp:txXfrm>
    </dsp:sp>
    <dsp:sp modelId="{BA655226-660F-44A1-95E6-4C6BFA298FE6}">
      <dsp:nvSpPr>
        <dsp:cNvPr id="0" name=""/>
        <dsp:cNvSpPr/>
      </dsp:nvSpPr>
      <dsp:spPr>
        <a:xfrm>
          <a:off x="3981086" y="2095081"/>
          <a:ext cx="2696061" cy="16176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Difficulties and frustration associated with business formalisation</a:t>
          </a:r>
        </a:p>
      </dsp:txBody>
      <dsp:txXfrm>
        <a:off x="3981086" y="2095081"/>
        <a:ext cx="2696061" cy="1617637"/>
      </dsp:txXfrm>
    </dsp:sp>
    <dsp:sp modelId="{995B8A19-F3F8-4767-82FC-C711D32C7720}">
      <dsp:nvSpPr>
        <dsp:cNvPr id="0" name=""/>
        <dsp:cNvSpPr/>
      </dsp:nvSpPr>
      <dsp:spPr>
        <a:xfrm>
          <a:off x="8170631" y="2165416"/>
          <a:ext cx="2696061" cy="16176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Sexual harassment (borders, workplace etc.) GBV, insecurity</a:t>
          </a:r>
        </a:p>
      </dsp:txBody>
      <dsp:txXfrm>
        <a:off x="8170631" y="2165416"/>
        <a:ext cx="2696061" cy="161763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C3D87-213B-4A7C-A067-485F8D7DAEE5}">
      <dsp:nvSpPr>
        <dsp:cNvPr id="0" name=""/>
        <dsp:cNvSpPr/>
      </dsp:nvSpPr>
      <dsp:spPr>
        <a:xfrm>
          <a:off x="888114" y="408"/>
          <a:ext cx="3069885" cy="1841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Develop training for women (associations) to become powerful advocates for reforms, policies etc, for women entrepreneurs </a:t>
          </a:r>
        </a:p>
      </dsp:txBody>
      <dsp:txXfrm>
        <a:off x="888114" y="408"/>
        <a:ext cx="3069885" cy="1841931"/>
      </dsp:txXfrm>
    </dsp:sp>
    <dsp:sp modelId="{C996D530-634C-4A6B-94B5-F96A07926F26}">
      <dsp:nvSpPr>
        <dsp:cNvPr id="0" name=""/>
        <dsp:cNvSpPr/>
      </dsp:nvSpPr>
      <dsp:spPr>
        <a:xfrm>
          <a:off x="4264988" y="408"/>
          <a:ext cx="3069885" cy="18419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Technical Assistance </a:t>
          </a:r>
          <a:r>
            <a:rPr lang="en-GB" sz="2000" kern="1200" dirty="0"/>
            <a:t>for reforms (incl. implementation and evaluation</a:t>
          </a:r>
          <a:r>
            <a:rPr lang="en-GB" sz="2000" kern="1200" dirty="0">
              <a:latin typeface="Calibri Light" panose="020F0302020204030204"/>
            </a:rPr>
            <a:t>):</a:t>
          </a:r>
          <a:r>
            <a:rPr lang="en-GB" sz="2000" kern="1200" dirty="0"/>
            <a:t> social, cultural, rights etc., business</a:t>
          </a:r>
        </a:p>
      </dsp:txBody>
      <dsp:txXfrm>
        <a:off x="4264988" y="408"/>
        <a:ext cx="3069885" cy="1841931"/>
      </dsp:txXfrm>
    </dsp:sp>
    <dsp:sp modelId="{484E6F92-69DB-4A23-A3D7-8A809AAEF3E6}">
      <dsp:nvSpPr>
        <dsp:cNvPr id="0" name=""/>
        <dsp:cNvSpPr/>
      </dsp:nvSpPr>
      <dsp:spPr>
        <a:xfrm>
          <a:off x="7641862" y="408"/>
          <a:ext cx="3069885" cy="1841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Financial products for women, Affirmative funds, funding partnerships, longer term funded projects</a:t>
          </a:r>
        </a:p>
      </dsp:txBody>
      <dsp:txXfrm>
        <a:off x="7641862" y="408"/>
        <a:ext cx="3069885" cy="1841931"/>
      </dsp:txXfrm>
    </dsp:sp>
    <dsp:sp modelId="{8B0F5CD4-637A-4BFA-9DE7-4D3400635BB3}">
      <dsp:nvSpPr>
        <dsp:cNvPr id="0" name=""/>
        <dsp:cNvSpPr/>
      </dsp:nvSpPr>
      <dsp:spPr>
        <a:xfrm>
          <a:off x="3610458" y="2048814"/>
          <a:ext cx="3069885" cy="18419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kern="1200" dirty="0"/>
            <a:t>Mentoring programmes, Leadership board readiness programme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/>
        </a:p>
      </dsp:txBody>
      <dsp:txXfrm>
        <a:off x="3610458" y="2048814"/>
        <a:ext cx="3069885" cy="1841931"/>
      </dsp:txXfrm>
    </dsp:sp>
    <dsp:sp modelId="{1C41C1BA-DB6B-405E-BF64-2A9048FB6D1B}">
      <dsp:nvSpPr>
        <dsp:cNvPr id="0" name=""/>
        <dsp:cNvSpPr/>
      </dsp:nvSpPr>
      <dsp:spPr>
        <a:xfrm>
          <a:off x="0" y="2149733"/>
          <a:ext cx="3069885" cy="18419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kern="1200" dirty="0"/>
            <a:t>Fostering knowledge and exchange, research, database on women entrepreneurs, Peer-to-Peer exchange</a:t>
          </a:r>
        </a:p>
      </dsp:txBody>
      <dsp:txXfrm>
        <a:off x="0" y="2149733"/>
        <a:ext cx="3069885" cy="1841931"/>
      </dsp:txXfrm>
    </dsp:sp>
    <dsp:sp modelId="{BA655226-660F-44A1-95E6-4C6BFA298FE6}">
      <dsp:nvSpPr>
        <dsp:cNvPr id="0" name=""/>
        <dsp:cNvSpPr/>
      </dsp:nvSpPr>
      <dsp:spPr>
        <a:xfrm>
          <a:off x="7105768" y="2108842"/>
          <a:ext cx="3069885" cy="1841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Support for PPD secretariat</a:t>
          </a:r>
        </a:p>
      </dsp:txBody>
      <dsp:txXfrm>
        <a:off x="7105768" y="2108842"/>
        <a:ext cx="3069885" cy="1841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BD1B1B">
                <a:shade val="30000"/>
                <a:satMod val="115000"/>
              </a:srgbClr>
            </a:gs>
            <a:gs pos="50000">
              <a:srgbClr val="BD1B1B">
                <a:shade val="67500"/>
                <a:satMod val="115000"/>
              </a:srgbClr>
            </a:gs>
            <a:gs pos="100000">
              <a:srgbClr val="BD1B1B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108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0D8CA-E5C1-497E-B0EC-C38AABD92D64}">
      <dsp:nvSpPr>
        <dsp:cNvPr id="0" name=""/>
        <dsp:cNvSpPr/>
      </dsp:nvSpPr>
      <dsp:spPr>
        <a:xfrm>
          <a:off x="552797" y="0"/>
          <a:ext cx="3636034" cy="3636034"/>
        </a:xfrm>
        <a:prstGeom prst="ellipse">
          <a:avLst/>
        </a:prstGeom>
        <a:solidFill>
          <a:srgbClr val="F0DB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Gender country profile</a:t>
          </a:r>
        </a:p>
      </dsp:txBody>
      <dsp:txXfrm>
        <a:off x="1416355" y="272702"/>
        <a:ext cx="1908917" cy="618125"/>
      </dsp:txXfrm>
    </dsp:sp>
    <dsp:sp modelId="{B5BA1F6C-DA78-4609-B0F2-E898C1E99C5F}">
      <dsp:nvSpPr>
        <dsp:cNvPr id="0" name=""/>
        <dsp:cNvSpPr/>
      </dsp:nvSpPr>
      <dsp:spPr>
        <a:xfrm>
          <a:off x="1198211" y="909008"/>
          <a:ext cx="2727025" cy="2727025"/>
        </a:xfrm>
        <a:prstGeom prst="ellipse">
          <a:avLst/>
        </a:prstGeom>
        <a:solidFill>
          <a:srgbClr val="FCAA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Sector-specific gender analysis</a:t>
          </a:r>
        </a:p>
      </dsp:txBody>
      <dsp:txXfrm>
        <a:off x="1597575" y="1590764"/>
        <a:ext cx="1928298" cy="13635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D98A3-AEB1-475E-8136-C8D952F2DD96}">
      <dsp:nvSpPr>
        <dsp:cNvPr id="0" name=""/>
        <dsp:cNvSpPr/>
      </dsp:nvSpPr>
      <dsp:spPr>
        <a:xfrm>
          <a:off x="1112855" y="430531"/>
          <a:ext cx="3514187" cy="3514187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Productive employment and decent work</a:t>
          </a:r>
        </a:p>
      </dsp:txBody>
      <dsp:txXfrm>
        <a:off x="2904672" y="765216"/>
        <a:ext cx="962218" cy="606615"/>
      </dsp:txXfrm>
    </dsp:sp>
    <dsp:sp modelId="{512E5C63-4A64-4F5D-A9CE-500F336F6EEE}">
      <dsp:nvSpPr>
        <dsp:cNvPr id="0" name=""/>
        <dsp:cNvSpPr/>
      </dsp:nvSpPr>
      <dsp:spPr>
        <a:xfrm>
          <a:off x="1112632" y="425722"/>
          <a:ext cx="3514187" cy="3514187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Social Protection</a:t>
          </a:r>
        </a:p>
      </dsp:txBody>
      <dsp:txXfrm>
        <a:off x="3518177" y="1680789"/>
        <a:ext cx="1020787" cy="648451"/>
      </dsp:txXfrm>
    </dsp:sp>
    <dsp:sp modelId="{8E6F35C7-6A33-46CE-BB83-B4D0442EAFE5}">
      <dsp:nvSpPr>
        <dsp:cNvPr id="0" name=""/>
        <dsp:cNvSpPr/>
      </dsp:nvSpPr>
      <dsp:spPr>
        <a:xfrm>
          <a:off x="1098189" y="430536"/>
          <a:ext cx="3514187" cy="3514187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900" kern="1200" noProof="0"/>
            <a:t>Care services and Unpaid care work</a:t>
          </a:r>
        </a:p>
      </dsp:txBody>
      <dsp:txXfrm>
        <a:off x="3357310" y="2522315"/>
        <a:ext cx="920382" cy="669369"/>
      </dsp:txXfrm>
    </dsp:sp>
    <dsp:sp modelId="{79D1043E-DE4A-41AD-8050-90BEAE976783}">
      <dsp:nvSpPr>
        <dsp:cNvPr id="0" name=""/>
        <dsp:cNvSpPr/>
      </dsp:nvSpPr>
      <dsp:spPr>
        <a:xfrm>
          <a:off x="1052785" y="428814"/>
          <a:ext cx="3514187" cy="3514187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Access to financial services, land and property rights</a:t>
          </a:r>
        </a:p>
      </dsp:txBody>
      <dsp:txXfrm>
        <a:off x="2339229" y="3189962"/>
        <a:ext cx="941300" cy="669369"/>
      </dsp:txXfrm>
    </dsp:sp>
    <dsp:sp modelId="{4A3E7E98-1791-4F05-BA1D-2A3C23674FDF}">
      <dsp:nvSpPr>
        <dsp:cNvPr id="0" name=""/>
        <dsp:cNvSpPr/>
      </dsp:nvSpPr>
      <dsp:spPr>
        <a:xfrm>
          <a:off x="1052785" y="428814"/>
          <a:ext cx="3514187" cy="3514187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Entrepreneurship and Private Sector Development</a:t>
          </a:r>
        </a:p>
      </dsp:txBody>
      <dsp:txXfrm>
        <a:off x="1387470" y="2520593"/>
        <a:ext cx="920382" cy="669369"/>
      </dsp:txXfrm>
    </dsp:sp>
    <dsp:sp modelId="{3CC43DD9-D153-AE4E-B04C-43523FE470AD}">
      <dsp:nvSpPr>
        <dsp:cNvPr id="0" name=""/>
        <dsp:cNvSpPr/>
      </dsp:nvSpPr>
      <dsp:spPr>
        <a:xfrm>
          <a:off x="1052785" y="428814"/>
          <a:ext cx="3514187" cy="3514187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Women’s representation in leadership</a:t>
          </a:r>
        </a:p>
      </dsp:txBody>
      <dsp:txXfrm>
        <a:off x="1140640" y="1683881"/>
        <a:ext cx="1020787" cy="648451"/>
      </dsp:txXfrm>
    </dsp:sp>
    <dsp:sp modelId="{E842FA57-0C51-7249-992C-3CF3434FBBA6}">
      <dsp:nvSpPr>
        <dsp:cNvPr id="0" name=""/>
        <dsp:cNvSpPr/>
      </dsp:nvSpPr>
      <dsp:spPr>
        <a:xfrm>
          <a:off x="1098189" y="430536"/>
          <a:ext cx="3514187" cy="3514187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900" kern="1200" noProof="0"/>
            <a:t>Education and skills development</a:t>
          </a:r>
        </a:p>
      </dsp:txBody>
      <dsp:txXfrm>
        <a:off x="1859596" y="765221"/>
        <a:ext cx="962218" cy="606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484C3-F638-4A07-89BB-8031422EECAF}">
      <dsp:nvSpPr>
        <dsp:cNvPr id="0" name=""/>
        <dsp:cNvSpPr/>
      </dsp:nvSpPr>
      <dsp:spPr>
        <a:xfrm rot="5400000">
          <a:off x="4869380" y="122710"/>
          <a:ext cx="1858036" cy="1616491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New Agenda for the Mediterranean</a:t>
          </a:r>
          <a:endParaRPr lang="en-US" sz="1800" b="1" kern="1200" dirty="0"/>
        </a:p>
      </dsp:txBody>
      <dsp:txXfrm rot="-5400000">
        <a:off x="5242055" y="291482"/>
        <a:ext cx="1112685" cy="1278948"/>
      </dsp:txXfrm>
    </dsp:sp>
    <dsp:sp modelId="{001377AB-6B4B-4C42-BBC4-A80B9733A095}">
      <dsp:nvSpPr>
        <dsp:cNvPr id="0" name=""/>
        <dsp:cNvSpPr/>
      </dsp:nvSpPr>
      <dsp:spPr>
        <a:xfrm>
          <a:off x="6655696" y="373545"/>
          <a:ext cx="2073568" cy="11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NDICI Regulation</a:t>
          </a:r>
          <a:endParaRPr lang="en-US" sz="1600" b="1" kern="1200" dirty="0"/>
        </a:p>
      </dsp:txBody>
      <dsp:txXfrm>
        <a:off x="6655696" y="373545"/>
        <a:ext cx="2073568" cy="1114821"/>
      </dsp:txXfrm>
    </dsp:sp>
    <dsp:sp modelId="{CF2E7344-6229-4AEB-A03A-D80054BD9859}">
      <dsp:nvSpPr>
        <dsp:cNvPr id="0" name=""/>
        <dsp:cNvSpPr/>
      </dsp:nvSpPr>
      <dsp:spPr>
        <a:xfrm rot="5400000">
          <a:off x="3123569" y="122710"/>
          <a:ext cx="1858036" cy="1616491"/>
        </a:xfrm>
        <a:prstGeom prst="hexagon">
          <a:avLst>
            <a:gd name="adj" fmla="val 25000"/>
            <a:gd name="vf" fmla="val 115470"/>
          </a:avLst>
        </a:prstGeom>
        <a:solidFill>
          <a:srgbClr val="72DDE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496244" y="291482"/>
        <a:ext cx="1112685" cy="1278948"/>
      </dsp:txXfrm>
    </dsp:sp>
    <dsp:sp modelId="{33895C65-7C11-464E-B3E0-34551D4FF3C4}">
      <dsp:nvSpPr>
        <dsp:cNvPr id="0" name=""/>
        <dsp:cNvSpPr/>
      </dsp:nvSpPr>
      <dsp:spPr>
        <a:xfrm rot="5400000">
          <a:off x="3993130" y="1699811"/>
          <a:ext cx="1858036" cy="1616491"/>
        </a:xfrm>
        <a:prstGeom prst="hexagon">
          <a:avLst>
            <a:gd name="adj" fmla="val 25000"/>
            <a:gd name="vf" fmla="val 115470"/>
          </a:avLst>
        </a:prstGeom>
        <a:solidFill>
          <a:srgbClr val="41E3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GAP III</a:t>
          </a:r>
          <a:endParaRPr lang="en-US" sz="1600" b="1" kern="1200" dirty="0"/>
        </a:p>
      </dsp:txBody>
      <dsp:txXfrm rot="-5400000">
        <a:off x="4365805" y="1868583"/>
        <a:ext cx="1112685" cy="1278948"/>
      </dsp:txXfrm>
    </dsp:sp>
    <dsp:sp modelId="{84905E62-2695-4D80-B625-52106B546620}">
      <dsp:nvSpPr>
        <dsp:cNvPr id="0" name=""/>
        <dsp:cNvSpPr/>
      </dsp:nvSpPr>
      <dsp:spPr>
        <a:xfrm>
          <a:off x="2040334" y="1950646"/>
          <a:ext cx="2006679" cy="11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Regional MIP 2022</a:t>
          </a:r>
          <a:endParaRPr lang="en-US" sz="1600" b="1" kern="1200" dirty="0"/>
        </a:p>
      </dsp:txBody>
      <dsp:txXfrm>
        <a:off x="2040334" y="1950646"/>
        <a:ext cx="2006679" cy="1114821"/>
      </dsp:txXfrm>
    </dsp:sp>
    <dsp:sp modelId="{77466D93-0011-4123-BDA8-3675D5E34980}">
      <dsp:nvSpPr>
        <dsp:cNvPr id="0" name=""/>
        <dsp:cNvSpPr/>
      </dsp:nvSpPr>
      <dsp:spPr>
        <a:xfrm rot="5400000">
          <a:off x="5738941" y="1699811"/>
          <a:ext cx="1858036" cy="1616491"/>
        </a:xfrm>
        <a:prstGeom prst="hexagon">
          <a:avLst>
            <a:gd name="adj" fmla="val 25000"/>
            <a:gd name="vf" fmla="val 115470"/>
          </a:avLst>
        </a:prstGeom>
        <a:solidFill>
          <a:srgbClr val="5CAF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111616" y="1868583"/>
        <a:ext cx="1112685" cy="1278948"/>
      </dsp:txXfrm>
    </dsp:sp>
    <dsp:sp modelId="{B26C3673-A7D0-4A39-A5E3-4E1885FC8304}">
      <dsp:nvSpPr>
        <dsp:cNvPr id="0" name=""/>
        <dsp:cNvSpPr/>
      </dsp:nvSpPr>
      <dsp:spPr>
        <a:xfrm rot="5400000">
          <a:off x="4869380" y="3276912"/>
          <a:ext cx="1858036" cy="1616491"/>
        </a:xfrm>
        <a:prstGeom prst="hexagon">
          <a:avLst>
            <a:gd name="adj" fmla="val 25000"/>
            <a:gd name="vf" fmla="val 115470"/>
          </a:avLst>
        </a:prstGeom>
        <a:solidFill>
          <a:srgbClr val="F0DB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Annual Programming</a:t>
          </a:r>
          <a:endParaRPr lang="en-US" sz="1600" b="1" kern="1200" dirty="0"/>
        </a:p>
      </dsp:txBody>
      <dsp:txXfrm rot="-5400000">
        <a:off x="5242055" y="3445684"/>
        <a:ext cx="1112685" cy="1278948"/>
      </dsp:txXfrm>
    </dsp:sp>
    <dsp:sp modelId="{B333564B-6F32-4FEB-B925-31A77EED4D98}">
      <dsp:nvSpPr>
        <dsp:cNvPr id="0" name=""/>
        <dsp:cNvSpPr/>
      </dsp:nvSpPr>
      <dsp:spPr>
        <a:xfrm>
          <a:off x="6655696" y="3527747"/>
          <a:ext cx="2073568" cy="1114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21CFA-C733-4B76-AE1C-3C6D97FA74D6}">
      <dsp:nvSpPr>
        <dsp:cNvPr id="0" name=""/>
        <dsp:cNvSpPr/>
      </dsp:nvSpPr>
      <dsp:spPr>
        <a:xfrm rot="5400000">
          <a:off x="3123569" y="3276912"/>
          <a:ext cx="1858036" cy="161649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496244" y="3445684"/>
        <a:ext cx="1112685" cy="1278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0CF48-BE99-4FC3-99FE-91634E428015}">
      <dsp:nvSpPr>
        <dsp:cNvPr id="0" name=""/>
        <dsp:cNvSpPr/>
      </dsp:nvSpPr>
      <dsp:spPr>
        <a:xfrm>
          <a:off x="-6254503" y="-951541"/>
          <a:ext cx="7403907" cy="740390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8CD57-D917-4DAC-8D4F-1D2EBF6AF045}">
      <dsp:nvSpPr>
        <dsp:cNvPr id="0" name=""/>
        <dsp:cNvSpPr/>
      </dsp:nvSpPr>
      <dsp:spPr>
        <a:xfrm>
          <a:off x="278918" y="86333"/>
          <a:ext cx="10172342" cy="700390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13:30 – 13:40 </a:t>
          </a:r>
          <a:r>
            <a:rPr lang="de-DE" sz="2000" kern="1200" dirty="0"/>
            <a:t>- </a:t>
          </a:r>
          <a:r>
            <a:rPr lang="de-DE" sz="2000" b="1" kern="1200" dirty="0"/>
            <a:t>Background and </a:t>
          </a:r>
          <a:r>
            <a:rPr lang="de-DE" sz="2000" b="1" kern="1200" dirty="0" err="1"/>
            <a:t>Introduction</a:t>
          </a:r>
          <a:r>
            <a:rPr lang="de-DE" sz="2000" b="1" kern="1200" dirty="0"/>
            <a:t>  </a:t>
          </a:r>
        </a:p>
      </dsp:txBody>
      <dsp:txXfrm>
        <a:off x="278918" y="86333"/>
        <a:ext cx="10172342" cy="700390"/>
      </dsp:txXfrm>
    </dsp:sp>
    <dsp:sp modelId="{A7BE17EA-1087-4B53-9CDB-EB9CA4A4601A}">
      <dsp:nvSpPr>
        <dsp:cNvPr id="0" name=""/>
        <dsp:cNvSpPr/>
      </dsp:nvSpPr>
      <dsp:spPr>
        <a:xfrm>
          <a:off x="0" y="127662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EACD72-9C99-4773-A0FA-1358EA81A552}">
      <dsp:nvSpPr>
        <dsp:cNvPr id="0" name=""/>
        <dsp:cNvSpPr/>
      </dsp:nvSpPr>
      <dsp:spPr>
        <a:xfrm>
          <a:off x="867909" y="836571"/>
          <a:ext cx="9647685" cy="865041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13:40 – 14:20 </a:t>
          </a:r>
          <a:r>
            <a:rPr lang="de-DE" sz="2000" b="1" kern="1200" dirty="0"/>
            <a:t>Strategic </a:t>
          </a:r>
          <a:r>
            <a:rPr lang="de-DE" sz="2000" b="1" kern="1200" dirty="0" err="1"/>
            <a:t>framework</a:t>
          </a:r>
          <a:r>
            <a:rPr lang="de-DE" sz="2000" b="1" kern="1200" dirty="0"/>
            <a:t> </a:t>
          </a:r>
          <a:r>
            <a:rPr lang="de-DE" sz="2000" b="1" kern="1200" dirty="0" err="1"/>
            <a:t>for</a:t>
          </a:r>
          <a:r>
            <a:rPr lang="de-DE" sz="2000" b="1" kern="1200" dirty="0"/>
            <a:t> </a:t>
          </a:r>
          <a:r>
            <a:rPr lang="de-DE" sz="2000" b="1" i="1" kern="1200" dirty="0"/>
            <a:t>Women </a:t>
          </a:r>
          <a:r>
            <a:rPr lang="de-DE" sz="2000" b="1" i="1" kern="1200" dirty="0" err="1"/>
            <a:t>Economic</a:t>
          </a:r>
          <a:r>
            <a:rPr lang="de-DE" sz="2000" b="1" i="1" kern="1200" dirty="0"/>
            <a:t> Empowerment          </a:t>
          </a:r>
          <a:r>
            <a:rPr lang="de-DE" sz="2000" b="0" i="0" kern="1200" dirty="0" err="1"/>
            <a:t>Interventions</a:t>
          </a:r>
          <a:r>
            <a:rPr lang="de-DE" sz="2000" b="0" i="0" kern="1200" dirty="0"/>
            <a:t> </a:t>
          </a:r>
          <a:r>
            <a:rPr lang="de-DE" sz="2000" b="0" i="0" kern="1200" dirty="0" err="1"/>
            <a:t>from</a:t>
          </a:r>
          <a:r>
            <a:rPr lang="de-DE" sz="2000" b="0" i="0" kern="1200" dirty="0"/>
            <a:t> </a:t>
          </a:r>
          <a:r>
            <a:rPr lang="de-DE" sz="2000" b="0" i="1" kern="1200" dirty="0"/>
            <a:t>DG INTPA, DG NEAR </a:t>
          </a:r>
          <a:r>
            <a:rPr lang="de-DE" sz="2000" b="0" i="0" kern="1200" dirty="0"/>
            <a:t>and</a:t>
          </a:r>
          <a:r>
            <a:rPr lang="de-DE" sz="2000" b="0" i="1" kern="1200" dirty="0"/>
            <a:t> AECID</a:t>
          </a:r>
          <a:r>
            <a:rPr lang="de-DE" sz="2000" b="1" i="1" kern="1200" dirty="0"/>
            <a:t> 	</a:t>
          </a:r>
          <a:endParaRPr lang="de-BE" sz="2000" b="1" i="1" kern="1200" dirty="0"/>
        </a:p>
      </dsp:txBody>
      <dsp:txXfrm>
        <a:off x="867909" y="836571"/>
        <a:ext cx="9647685" cy="865041"/>
      </dsp:txXfrm>
    </dsp:sp>
    <dsp:sp modelId="{21BD8380-15A3-41C4-B462-FB18327AFF0C}">
      <dsp:nvSpPr>
        <dsp:cNvPr id="0" name=""/>
        <dsp:cNvSpPr/>
      </dsp:nvSpPr>
      <dsp:spPr>
        <a:xfrm>
          <a:off x="433238" y="88471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7408A-4CC1-4BC6-9498-7BA89B9CC658}">
      <dsp:nvSpPr>
        <dsp:cNvPr id="0" name=""/>
        <dsp:cNvSpPr/>
      </dsp:nvSpPr>
      <dsp:spPr>
        <a:xfrm>
          <a:off x="989633" y="1769550"/>
          <a:ext cx="9616424" cy="831336"/>
        </a:xfrm>
        <a:prstGeom prst="rect">
          <a:avLst/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14:20 – 15:00 </a:t>
          </a:r>
          <a:r>
            <a:rPr lang="de-DE" sz="2000" b="1" kern="1200" dirty="0" err="1"/>
            <a:t>Donor</a:t>
          </a:r>
          <a:r>
            <a:rPr lang="de-DE" sz="2000" b="1" kern="1200" dirty="0"/>
            <a:t> Committee on Enterprise Development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DCED </a:t>
          </a:r>
          <a:r>
            <a:rPr lang="de-DE" sz="2000" b="0" i="0" kern="1200" dirty="0"/>
            <a:t>and</a:t>
          </a:r>
          <a:r>
            <a:rPr lang="de-DE" sz="2000" b="0" i="1" kern="1200" dirty="0"/>
            <a:t> </a:t>
          </a:r>
          <a:r>
            <a:rPr lang="de-DE" sz="2000" b="0" i="1" kern="1200" dirty="0" err="1"/>
            <a:t>FemDev</a:t>
          </a:r>
          <a:r>
            <a:rPr lang="de-DE" sz="2000" b="0" i="1" kern="1200" dirty="0"/>
            <a:t> Consulting</a:t>
          </a:r>
          <a:r>
            <a:rPr lang="de-DE" sz="2000" b="0" kern="1200" dirty="0"/>
            <a:t> </a:t>
          </a:r>
          <a:endParaRPr lang="de-BE" sz="2000" b="0" kern="1200" dirty="0"/>
        </a:p>
      </dsp:txBody>
      <dsp:txXfrm>
        <a:off x="989633" y="1769550"/>
        <a:ext cx="9616424" cy="831336"/>
      </dsp:txXfrm>
    </dsp:sp>
    <dsp:sp modelId="{020413A4-D8B6-47BB-B142-66DD4AADE719}">
      <dsp:nvSpPr>
        <dsp:cNvPr id="0" name=""/>
        <dsp:cNvSpPr/>
      </dsp:nvSpPr>
      <dsp:spPr>
        <a:xfrm>
          <a:off x="694802" y="180577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0B22E1-0728-4F41-9225-CD8019C74DCD}">
      <dsp:nvSpPr>
        <dsp:cNvPr id="0" name=""/>
        <dsp:cNvSpPr/>
      </dsp:nvSpPr>
      <dsp:spPr>
        <a:xfrm>
          <a:off x="1133843" y="2842388"/>
          <a:ext cx="9478138" cy="579126"/>
        </a:xfrm>
        <a:prstGeom prst="rect">
          <a:avLst/>
        </a:prstGeom>
        <a:gradFill flip="none" rotWithShape="0">
          <a:gsLst>
            <a:gs pos="0">
              <a:srgbClr val="CC0000">
                <a:shade val="30000"/>
                <a:satMod val="115000"/>
              </a:srgbClr>
            </a:gs>
            <a:gs pos="50000">
              <a:srgbClr val="CC0000">
                <a:shade val="67500"/>
                <a:satMod val="115000"/>
              </a:srgbClr>
            </a:gs>
            <a:gs pos="100000">
              <a:srgbClr val="CC000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15:00 – 15:15 </a:t>
          </a:r>
          <a:r>
            <a:rPr lang="de-DE" sz="2000" b="1" kern="1200" dirty="0"/>
            <a:t>Break</a:t>
          </a:r>
          <a:r>
            <a:rPr lang="de-DE" sz="2000" kern="1200" dirty="0"/>
            <a:t> </a:t>
          </a:r>
          <a:endParaRPr lang="de-BE" sz="2000" kern="1200" dirty="0"/>
        </a:p>
      </dsp:txBody>
      <dsp:txXfrm>
        <a:off x="1133843" y="2842388"/>
        <a:ext cx="9478138" cy="579126"/>
      </dsp:txXfrm>
    </dsp:sp>
    <dsp:sp modelId="{9D1AFF25-8BC6-46FA-B871-865D0A829D7A}">
      <dsp:nvSpPr>
        <dsp:cNvPr id="0" name=""/>
        <dsp:cNvSpPr/>
      </dsp:nvSpPr>
      <dsp:spPr>
        <a:xfrm>
          <a:off x="712291" y="2752507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C6B970-AC38-4549-9103-3DB16355EFF2}">
      <dsp:nvSpPr>
        <dsp:cNvPr id="0" name=""/>
        <dsp:cNvSpPr/>
      </dsp:nvSpPr>
      <dsp:spPr>
        <a:xfrm>
          <a:off x="882647" y="3588133"/>
          <a:ext cx="9695970" cy="842287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15:15 – 16:20 </a:t>
          </a:r>
          <a:r>
            <a:rPr lang="de-DE" sz="2000" b="1" kern="1200" dirty="0"/>
            <a:t>Exchange </a:t>
          </a:r>
          <a:r>
            <a:rPr lang="de-DE" sz="2000" b="1" kern="1200" dirty="0" err="1"/>
            <a:t>experiences</a:t>
          </a:r>
          <a:r>
            <a:rPr lang="de-DE" sz="2000" b="1" kern="1200" dirty="0"/>
            <a:t> MSOs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kern="1200" dirty="0"/>
            <a:t>Intervention </a:t>
          </a:r>
          <a:r>
            <a:rPr lang="de-DE" sz="2000" b="0" kern="1200" dirty="0" err="1"/>
            <a:t>from</a:t>
          </a:r>
          <a:r>
            <a:rPr lang="de-DE" sz="2000" b="0" kern="1200" dirty="0"/>
            <a:t> </a:t>
          </a:r>
          <a:r>
            <a:rPr lang="de-DE" sz="2000" b="0" i="1" kern="1200" dirty="0"/>
            <a:t>Expertise France, EU Delegation Zimbabwe </a:t>
          </a:r>
          <a:r>
            <a:rPr lang="de-DE" sz="2000" b="0" kern="1200" dirty="0"/>
            <a:t>and ICR Facility (BC)</a:t>
          </a:r>
          <a:endParaRPr lang="de-BE" sz="2000" b="0" i="1" kern="1200" dirty="0"/>
        </a:p>
      </dsp:txBody>
      <dsp:txXfrm>
        <a:off x="882647" y="3588133"/>
        <a:ext cx="9695970" cy="842287"/>
      </dsp:txXfrm>
    </dsp:sp>
    <dsp:sp modelId="{2E8886A0-5E0F-4BE9-84A8-7848354CDFA9}">
      <dsp:nvSpPr>
        <dsp:cNvPr id="0" name=""/>
        <dsp:cNvSpPr/>
      </dsp:nvSpPr>
      <dsp:spPr>
        <a:xfrm>
          <a:off x="476969" y="3629831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B67194-AF2E-48CB-A5E3-3E2EA9D7AD5F}">
      <dsp:nvSpPr>
        <dsp:cNvPr id="0" name=""/>
        <dsp:cNvSpPr/>
      </dsp:nvSpPr>
      <dsp:spPr>
        <a:xfrm>
          <a:off x="406276" y="4632023"/>
          <a:ext cx="10172342" cy="579126"/>
        </a:xfrm>
        <a:prstGeom prst="rect">
          <a:avLst/>
        </a:prstGeom>
        <a:gradFill flip="none" rotWithShape="0">
          <a:gsLst>
            <a:gs pos="0">
              <a:srgbClr val="2551B3">
                <a:shade val="30000"/>
                <a:satMod val="115000"/>
              </a:srgbClr>
            </a:gs>
            <a:gs pos="50000">
              <a:srgbClr val="2551B3">
                <a:shade val="67500"/>
                <a:satMod val="115000"/>
              </a:srgbClr>
            </a:gs>
            <a:gs pos="100000">
              <a:srgbClr val="2551B3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968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i="1" kern="1200" dirty="0"/>
            <a:t>16:20 – 16:30 </a:t>
          </a:r>
          <a:r>
            <a:rPr lang="de-DE" sz="2000" b="1" kern="1200" dirty="0"/>
            <a:t>Wrap </a:t>
          </a:r>
          <a:r>
            <a:rPr lang="de-DE" sz="2000" b="1" kern="1200" dirty="0" err="1"/>
            <a:t>up</a:t>
          </a:r>
          <a:r>
            <a:rPr lang="de-DE" sz="2000" b="1" kern="1200" dirty="0"/>
            <a:t> and </a:t>
          </a:r>
          <a:r>
            <a:rPr lang="de-DE" sz="2000" b="1" kern="1200" dirty="0" err="1"/>
            <a:t>closure</a:t>
          </a:r>
          <a:r>
            <a:rPr lang="de-DE" sz="2000" b="1" kern="1200" dirty="0"/>
            <a:t> </a:t>
          </a:r>
          <a:endParaRPr lang="de-BE" sz="2000" b="1" kern="1200" dirty="0"/>
        </a:p>
      </dsp:txBody>
      <dsp:txXfrm>
        <a:off x="406276" y="4632023"/>
        <a:ext cx="10172342" cy="579126"/>
      </dsp:txXfrm>
    </dsp:sp>
    <dsp:sp modelId="{F4C30885-4E9A-43D8-8EFC-B44C6D2AD39D}">
      <dsp:nvSpPr>
        <dsp:cNvPr id="0" name=""/>
        <dsp:cNvSpPr/>
      </dsp:nvSpPr>
      <dsp:spPr>
        <a:xfrm>
          <a:off x="44322" y="4559633"/>
          <a:ext cx="723908" cy="7239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BD1B1B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B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5ED92-9319-4CEE-9762-E3292ADA23C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B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B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7C4A8-7260-4269-8E73-9C9D91467C88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54351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8975" y="4760398"/>
            <a:ext cx="5511800" cy="4509849"/>
          </a:xfrm>
          <a:prstGeom prst="rect">
            <a:avLst/>
          </a:prstGeom>
        </p:spPr>
        <p:txBody>
          <a:bodyPr spcFirstLastPara="1" wrap="square" lIns="92321" tIns="92321" rIns="92321" bIns="9232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V. 15 March 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713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8975" y="4760398"/>
            <a:ext cx="5511800" cy="4509849"/>
          </a:xfrm>
          <a:prstGeom prst="rect">
            <a:avLst/>
          </a:prstGeom>
        </p:spPr>
        <p:txBody>
          <a:bodyPr spcFirstLastPara="1" wrap="square" lIns="92321" tIns="92321" rIns="92321" bIns="9232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V. 15 March 2022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75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700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8975" y="4760398"/>
            <a:ext cx="5511800" cy="4509849"/>
          </a:xfrm>
          <a:prstGeom prst="rect">
            <a:avLst/>
          </a:prstGeom>
        </p:spPr>
        <p:txBody>
          <a:bodyPr spcFirstLastPara="1" wrap="square" lIns="92321" tIns="92321" rIns="92321" bIns="9232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V. 15 March 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73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412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63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030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03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80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152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49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534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818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67FED-E831-4FF6-9C61-253D57A4DB4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910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1246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81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sz="1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346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410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829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46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5137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2CF4C-AAC6-0945-8A3B-39F742A10828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421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06438"/>
            <a:ext cx="5005388" cy="2816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3361"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Donor Committee for Enterprise Development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E425F17-1D8B-4E53-B00D-7BF15C9FA951}" type="datetime3">
              <a:rPr lang="en-GB" smtClean="0"/>
              <a:pPr>
                <a:defRPr/>
              </a:pPr>
              <a:t>14 April,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to AFD, January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B873A2-57D1-4740-B5E4-7E6CECE6A0AF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561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F6D1-8354-4B8D-AC37-F71B3181A423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271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F6D1-8354-4B8D-AC37-F71B3181A423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940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F6D1-8354-4B8D-AC37-F71B3181A42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782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F6D1-8354-4B8D-AC37-F71B3181A42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4057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F6D1-8354-4B8D-AC37-F71B3181A423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9639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E8480-6E01-4D61-B793-C0E99B6E546C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81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E8480-6E01-4D61-B793-C0E99B6E546C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698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E8480-6E01-4D61-B793-C0E99B6E546C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75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baseline="0" dirty="0"/>
          </a:p>
          <a:p>
            <a:pPr marL="228600" indent="-228600">
              <a:buAutoNum type="arabicPeriod"/>
            </a:pPr>
            <a:endParaRPr lang="it-IT" baseline="0" dirty="0"/>
          </a:p>
          <a:p>
            <a:pPr marL="228600" indent="-228600">
              <a:buAutoNum type="arabicPeriod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175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E8480-6E01-4D61-B793-C0E99B6E546C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1776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E8480-6E01-4D61-B793-C0E99B6E546C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88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IE" sz="120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4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79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u="sng" dirty="0">
              <a:latin typeface="Arial" charset="0"/>
              <a:ea typeface="ＭＳ Ｐゴシック" pitchFamily="50" charset="-128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303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2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32895-0D27-43AA-9347-C34E7BBDD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6C9D4B-2BB2-4480-ACFD-9AA768F25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E0F7EC-EB8E-4FFA-951D-343D99C27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05332-F913-4C30-91BF-5D91BB4D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A74BFF-FCEE-44B9-98C8-00FAA79A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87954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C481A-C834-4C4D-AC2D-A765FD0E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7C9AAC4-8FDD-49DA-B747-128F0A002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01F2FB-E547-4B49-9D18-1F8C8288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10949E-AAAC-437D-9215-FD228BD7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5710A1-DAA9-462D-9AC2-DBA21E87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61432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1F24C9-4260-49E6-A0F4-40861E852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1136CA-4AA8-4562-9489-D5CC39C47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D15837-E038-493D-85BC-696B6CDE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39783-740C-4B79-9582-E5AC4252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6F0978-2A7F-4174-9950-ED90E741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52406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" name="Google Shape;11;p2"/>
          <p:cNvGrpSpPr/>
          <p:nvPr/>
        </p:nvGrpSpPr>
        <p:grpSpPr>
          <a:xfrm>
            <a:off x="21" y="-9451"/>
            <a:ext cx="11548532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5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" name="Google Shape;14;p2"/>
          <p:cNvGrpSpPr/>
          <p:nvPr/>
        </p:nvGrpSpPr>
        <p:grpSpPr>
          <a:xfrm rot="10800000" flipH="1">
            <a:off x="23" y="1454351"/>
            <a:ext cx="11796671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5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5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5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4" y="1454333"/>
            <a:ext cx="7157200" cy="3949200"/>
          </a:xfrm>
          <a:prstGeom prst="rect">
            <a:avLst/>
          </a:prstGeom>
        </p:spPr>
        <p:txBody>
          <a:bodyPr spcFirstLastPara="1" wrap="square" lIns="121868" tIns="121868" rIns="121868" bIns="121868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10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F006240-35E8-4F1B-AD60-0F60231AE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22361"/>
            <a:ext cx="12192000" cy="43862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6FE66E-4220-4823-88DA-B6858943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08.06.2020</a:t>
            </a:r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B2314E-A8E5-4E30-8E70-B40F1FFA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AF4D8-562F-4CA4-9132-0B25C113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E19BDF-F9EB-4591-AD55-AA25F46B08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796" y="3429000"/>
            <a:ext cx="10250548" cy="1266921"/>
          </a:xfrm>
          <a:solidFill>
            <a:schemeClr val="tx2">
              <a:alpha val="65000"/>
            </a:schemeClr>
          </a:solidFill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err="1"/>
              <a:t>Mastertitelformat</a:t>
            </a:r>
            <a:r>
              <a:rPr lang="en-GB" noProof="0"/>
              <a:t> </a:t>
            </a:r>
            <a:r>
              <a:rPr lang="en-GB" noProof="0" err="1"/>
              <a:t>bearbeiten</a:t>
            </a:r>
            <a:r>
              <a:rPr lang="en-GB" noProof="0"/>
              <a:t> (Arial bold, 40pt)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533D3F-F74B-474A-AD41-473D58C99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794" y="4700587"/>
            <a:ext cx="10250548" cy="808036"/>
          </a:xfrm>
          <a:solidFill>
            <a:schemeClr val="tx2">
              <a:alpha val="65000"/>
            </a:schemeClr>
          </a:solidFill>
        </p:spPr>
        <p:txBody>
          <a:bodyPr lIns="108000" tIns="108000" rIns="108000" bIns="10800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63353C7-FF88-4F89-9920-2C2B75D8BE6F}"/>
              </a:ext>
            </a:extLst>
          </p:cNvPr>
          <p:cNvSpPr/>
          <p:nvPr userDrawn="1"/>
        </p:nvSpPr>
        <p:spPr>
          <a:xfrm>
            <a:off x="0" y="3429001"/>
            <a:ext cx="1278294" cy="208428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2388E12-EE95-4505-98F8-97F1ACD1FEB8}"/>
              </a:ext>
            </a:extLst>
          </p:cNvPr>
          <p:cNvSpPr/>
          <p:nvPr userDrawn="1"/>
        </p:nvSpPr>
        <p:spPr>
          <a:xfrm>
            <a:off x="10226675" y="1117697"/>
            <a:ext cx="1965325" cy="20844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EBB28A4-660C-4246-B803-B5EBD4055905}"/>
              </a:ext>
            </a:extLst>
          </p:cNvPr>
          <p:cNvSpPr/>
          <p:nvPr userDrawn="1"/>
        </p:nvSpPr>
        <p:spPr>
          <a:xfrm>
            <a:off x="0" y="1117695"/>
            <a:ext cx="1278294" cy="208428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26229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503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013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021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" y="1078173"/>
            <a:ext cx="12192000" cy="5792527"/>
          </a:xfrm>
          <a:prstGeom prst="rect">
            <a:avLst/>
          </a:prstGeom>
          <a:solidFill>
            <a:srgbClr val="FEC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137"/>
            <a:ext cx="12192000" cy="26852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16392" b="17065"/>
          <a:stretch/>
        </p:blipFill>
        <p:spPr>
          <a:xfrm>
            <a:off x="5398294" y="-26070"/>
            <a:ext cx="1628775" cy="144529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5753893" y="6393976"/>
            <a:ext cx="684214" cy="464024"/>
            <a:chOff x="5760243" y="4097143"/>
            <a:chExt cx="684214" cy="46402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760244" y="4097143"/>
              <a:ext cx="684213" cy="464024"/>
            </a:xfrm>
            <a:prstGeom prst="rect">
              <a:avLst/>
            </a:prstGeom>
            <a:solidFill>
              <a:srgbClr val="E65225"/>
            </a:solidFill>
            <a:ln>
              <a:solidFill>
                <a:srgbClr val="E652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/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5760243" y="4122404"/>
              <a:ext cx="684213" cy="373209"/>
            </a:xfrm>
            <a:prstGeom prst="rect">
              <a:avLst/>
            </a:prstGeom>
            <a:noFill/>
          </p:spPr>
          <p:txBody>
            <a:bodyPr wrap="square" lIns="36000" tIns="18000" rIns="36000" rtlCol="0">
              <a:spAutoFit/>
            </a:bodyPr>
            <a:lstStyle/>
            <a:p>
              <a:pPr>
                <a:lnSpc>
                  <a:spcPts val="805"/>
                </a:lnSpc>
              </a:pPr>
              <a:r>
                <a:rPr lang="en-IE" sz="756" b="0" i="1">
                  <a:solidFill>
                    <a:schemeClr val="bg1"/>
                  </a:solidFill>
                  <a:latin typeface="EC Square Sans Cond Pro" panose="020B0506040000020004" pitchFamily="34" charset="0"/>
                </a:rPr>
                <a:t>International Cooperation and Development</a:t>
              </a:r>
              <a:endParaRPr lang="en-GB" sz="756" b="0" i="1" err="1">
                <a:solidFill>
                  <a:schemeClr val="bg1"/>
                </a:solidFill>
                <a:latin typeface="EC Square Sans Cond Pro" panose="020B05060400000200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94" y="1569243"/>
            <a:ext cx="4190549" cy="3865114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2247558" y="3180145"/>
            <a:ext cx="4190548" cy="1370083"/>
            <a:chOff x="1788770" y="3470698"/>
            <a:chExt cx="4190548" cy="137008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890163" y="3603457"/>
              <a:ext cx="3120537" cy="716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1788770" y="3470698"/>
              <a:ext cx="41905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5000" b="1">
                  <a:solidFill>
                    <a:srgbClr val="FECE09"/>
                  </a:solidFill>
                  <a:latin typeface="EC Square Sans Cond Pro" panose="020B0506040000020004" pitchFamily="34" charset="0"/>
                </a:rPr>
                <a:t>EU GENDER</a:t>
              </a:r>
              <a:endParaRPr lang="en-GB" sz="5000" b="1">
                <a:solidFill>
                  <a:srgbClr val="FECE09"/>
                </a:solidFill>
                <a:latin typeface="EC Square Sans Cond Pro" panose="020B0506040000020004" pitchFamily="34" charset="0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890163" y="4224339"/>
              <a:ext cx="3508132" cy="506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1924681" y="4132895"/>
              <a:ext cx="35807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4000" b="1">
                  <a:solidFill>
                    <a:srgbClr val="244091"/>
                  </a:solidFill>
                  <a:latin typeface="EC Square Sans Cond Pro" panose="020B0506040000020004" pitchFamily="34" charset="0"/>
                </a:rPr>
                <a:t>ACTION PLAN III </a:t>
              </a:r>
              <a:endParaRPr lang="en-GB" sz="4000" b="1">
                <a:solidFill>
                  <a:srgbClr val="244091"/>
                </a:solidFill>
                <a:latin typeface="EC Square Sans Cond Pro" panose="020B0506040000020004" pitchFamily="34" charset="0"/>
              </a:endParaRPr>
            </a:p>
          </p:txBody>
        </p:sp>
      </p:grp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208617" y="4624753"/>
            <a:ext cx="2189676" cy="1287463"/>
          </a:xfrm>
        </p:spPr>
        <p:txBody>
          <a:bodyPr/>
          <a:lstStyle>
            <a:lvl1pPr marL="0" indent="0">
              <a:buNone/>
              <a:defRPr sz="1800">
                <a:solidFill>
                  <a:srgbClr val="000D42"/>
                </a:solidFill>
                <a:latin typeface="EC Square Sans Pro Light" panose="020B0506000000020004" pitchFamily="34" charset="0"/>
              </a:defRPr>
            </a:lvl1pPr>
            <a:lvl2pPr marL="457200" indent="0">
              <a:buNone/>
              <a:defRPr sz="1800">
                <a:solidFill>
                  <a:srgbClr val="000D42"/>
                </a:solidFill>
                <a:latin typeface="EC Square Sans Pro Light" panose="020B0506000000020004" pitchFamily="34" charset="0"/>
              </a:defRPr>
            </a:lvl2pPr>
            <a:lvl3pPr marL="914400" indent="0">
              <a:buNone/>
              <a:defRPr sz="1800">
                <a:solidFill>
                  <a:srgbClr val="000D42"/>
                </a:solidFill>
                <a:latin typeface="EC Square Sans Pro Light" panose="020B0506000000020004" pitchFamily="34" charset="0"/>
              </a:defRPr>
            </a:lvl3pPr>
            <a:lvl4pPr marL="1371600" indent="0">
              <a:buNone/>
              <a:defRPr sz="1800">
                <a:solidFill>
                  <a:srgbClr val="000D42"/>
                </a:solidFill>
                <a:latin typeface="EC Square Sans Pro Light" panose="020B0506000000020004" pitchFamily="34" charset="0"/>
              </a:defRPr>
            </a:lvl4pPr>
            <a:lvl5pPr marL="1828800" indent="0">
              <a:buNone/>
              <a:defRPr sz="1800">
                <a:solidFill>
                  <a:srgbClr val="000D42"/>
                </a:solidFill>
                <a:latin typeface="EC Square Sans Pro Light" panose="020B0506000000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33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263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000D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4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F0947-1CC4-42D3-A9C3-E1D709FF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778395-2F11-48EC-8B37-DE2F79A51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4BCABE-AB63-4BFF-B266-DD9E9987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01A95B-9489-46C5-8E80-2441D829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2EB9C9-06D3-43C0-92CD-D701FF54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659946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Board-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95600" y="669210"/>
            <a:ext cx="8689848" cy="620916"/>
          </a:xfrm>
          <a:prstGeom prst="rect">
            <a:avLst/>
          </a:prstGeom>
        </p:spPr>
        <p:txBody>
          <a:bodyPr lIns="0" tIns="0" rIns="91440" bIns="0" anchor="t" anchorCtr="0"/>
          <a:lstStyle>
            <a:lvl1pPr marL="0" indent="0" algn="l">
              <a:buNone/>
              <a:defRPr sz="3200" b="1" baseline="0">
                <a:solidFill>
                  <a:srgbClr val="42434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Title Insert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0" y="2809351"/>
            <a:ext cx="8686800" cy="3820049"/>
          </a:xfrm>
          <a:prstGeom prst="rect">
            <a:avLst/>
          </a:prstGeom>
        </p:spPr>
        <p:txBody>
          <a:bodyPr lIns="0" tIns="0"/>
          <a:lstStyle>
            <a:lvl1pPr>
              <a:spcBef>
                <a:spcPts val="600"/>
              </a:spcBef>
              <a:spcAft>
                <a:spcPts val="2400"/>
              </a:spcAft>
              <a:buClr>
                <a:srgbClr val="424346"/>
              </a:buClr>
              <a:buSzPct val="110000"/>
              <a:defRPr sz="1600" b="0">
                <a:solidFill>
                  <a:srgbClr val="42434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b="1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 b="1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defRPr b="1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defRPr b="1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Bullet Item 1</a:t>
            </a:r>
          </a:p>
          <a:p>
            <a:pPr lvl="0"/>
            <a:r>
              <a:rPr lang="en-US" dirty="0"/>
              <a:t>Bullet Item 2</a:t>
            </a:r>
          </a:p>
          <a:p>
            <a:pPr lvl="0"/>
            <a:r>
              <a:rPr lang="en-US" dirty="0"/>
              <a:t>Bullet Item 3</a:t>
            </a:r>
          </a:p>
          <a:p>
            <a:pPr lvl="0"/>
            <a:r>
              <a:rPr lang="en-US" dirty="0"/>
              <a:t>Bullet Item 4</a:t>
            </a:r>
          </a:p>
          <a:p>
            <a:pPr lvl="0"/>
            <a:r>
              <a:rPr lang="en-US" dirty="0"/>
              <a:t>Bullet Item 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895600" y="1600200"/>
            <a:ext cx="8686800" cy="781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42434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Place paragraph here</a:t>
            </a:r>
          </a:p>
        </p:txBody>
      </p:sp>
    </p:spTree>
    <p:extLst>
      <p:ext uri="{BB962C8B-B14F-4D97-AF65-F5344CB8AC3E}">
        <p14:creationId xmlns:p14="http://schemas.microsoft.com/office/powerpoint/2010/main" val="454093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4">
          <p15:clr>
            <a:srgbClr val="9FCC3B"/>
          </p15:clr>
        </p15:guide>
        <p15:guide id="4" orient="horz" pos="144">
          <p15:clr>
            <a:srgbClr val="A4A3A4"/>
          </p15:clr>
        </p15:guide>
        <p15:guide id="5" pos="1248">
          <p15:clr>
            <a:srgbClr val="9FCC3B"/>
          </p15:clr>
        </p15:guide>
        <p15:guide id="6" orient="horz" pos="432">
          <p15:clr>
            <a:srgbClr val="A4A3A4"/>
          </p15:clr>
        </p15:guide>
        <p15:guide id="7" orient="horz" pos="816">
          <p15:clr>
            <a:srgbClr val="A4A3A4"/>
          </p15:clr>
        </p15:guide>
        <p15:guide id="8" orient="horz" pos="1008">
          <p15:clr>
            <a:srgbClr val="A4A3A4"/>
          </p15:clr>
        </p15:guide>
        <p15:guide id="9" orient="horz" pos="1176">
          <p15:clr>
            <a:srgbClr val="A4A3A4"/>
          </p15:clr>
        </p15:guide>
        <p15:guide id="10" orient="horz" pos="1320">
          <p15:clr>
            <a:srgbClr val="A4A3A4"/>
          </p15:clr>
        </p15:guide>
        <p15:guide id="11" orient="horz" pos="1416">
          <p15:clr>
            <a:srgbClr val="A4A3A4"/>
          </p15:clr>
        </p15:guide>
        <p15:guide id="12" pos="7296">
          <p15:clr>
            <a:srgbClr val="FBAE40"/>
          </p15:clr>
        </p15:guide>
        <p15:guide id="13" orient="horz" pos="4176">
          <p15:clr>
            <a:srgbClr val="FBAE40"/>
          </p15:clr>
        </p15:guide>
        <p15:guide id="14" pos="1536">
          <p15:clr>
            <a:srgbClr val="FBAE40"/>
          </p15:clr>
        </p15:guide>
        <p15:guide id="15" pos="2112">
          <p15:clr>
            <a:srgbClr val="FBAE40"/>
          </p15:clr>
        </p15:guide>
        <p15:guide id="16" pos="2400">
          <p15:clr>
            <a:srgbClr val="FBAE40"/>
          </p15:clr>
        </p15:guide>
        <p15:guide id="17" pos="2976">
          <p15:clr>
            <a:srgbClr val="FBAE40"/>
          </p15:clr>
        </p15:guide>
        <p15:guide id="18" pos="3264">
          <p15:clr>
            <a:srgbClr val="FBAE40"/>
          </p15:clr>
        </p15:guide>
        <p15:guide id="19" pos="4128">
          <p15:clr>
            <a:srgbClr val="FBAE40"/>
          </p15:clr>
        </p15:guide>
        <p15:guide id="20" pos="4704">
          <p15:clr>
            <a:srgbClr val="FBAE40"/>
          </p15:clr>
        </p15:guide>
        <p15:guide id="21" pos="4992">
          <p15:clr>
            <a:srgbClr val="FBAE40"/>
          </p15:clr>
        </p15:guide>
        <p15:guide id="22" pos="5568">
          <p15:clr>
            <a:srgbClr val="FBAE40"/>
          </p15:clr>
        </p15:guide>
        <p15:guide id="23" pos="5856">
          <p15:clr>
            <a:srgbClr val="FBAE40"/>
          </p15:clr>
        </p15:guide>
        <p15:guide id="24" pos="6432">
          <p15:clr>
            <a:srgbClr val="FBAE40"/>
          </p15:clr>
        </p15:guide>
        <p15:guide id="25" pos="6720">
          <p15:clr>
            <a:srgbClr val="FBAE40"/>
          </p15:clr>
        </p15:guide>
        <p15:guide id="26" pos="1824">
          <p15:clr>
            <a:srgbClr val="FBAE40"/>
          </p15:clr>
        </p15:guide>
        <p15:guide id="27" pos="5280">
          <p15:clr>
            <a:srgbClr val="FBAE40"/>
          </p15:clr>
        </p15:guide>
        <p15:guide id="28" pos="4416">
          <p15:clr>
            <a:srgbClr val="FBAE40"/>
          </p15:clr>
        </p15:guide>
        <p15:guide id="29" pos="3552">
          <p15:clr>
            <a:srgbClr val="FBAE40"/>
          </p15:clr>
        </p15:guide>
        <p15:guide id="30" pos="2688">
          <p15:clr>
            <a:srgbClr val="FBAE40"/>
          </p15:clr>
        </p15:guide>
        <p15:guide id="31" pos="6144">
          <p15:clr>
            <a:srgbClr val="FBAE40"/>
          </p15:clr>
        </p15:guide>
        <p15:guide id="32" pos="7008">
          <p15:clr>
            <a:srgbClr val="FBAE40"/>
          </p15:clr>
        </p15:guide>
        <p15:guide id="33" pos="758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Content (half page ti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838451" cy="3486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 userDrawn="1"/>
        </p:nvSpPr>
        <p:spPr>
          <a:xfrm>
            <a:off x="2838450" y="0"/>
            <a:ext cx="2836890" cy="34861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 userDrawn="1"/>
        </p:nvSpPr>
        <p:spPr>
          <a:xfrm>
            <a:off x="-1" y="3371815"/>
            <a:ext cx="2838451" cy="3486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 userDrawn="1"/>
        </p:nvSpPr>
        <p:spPr>
          <a:xfrm>
            <a:off x="2838450" y="3371814"/>
            <a:ext cx="2836891" cy="34861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436" y="534143"/>
            <a:ext cx="5045364" cy="15613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534143"/>
            <a:ext cx="5675341" cy="5675341"/>
          </a:xfrm>
          <a:prstGeom prst="diamond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308725" y="2413000"/>
            <a:ext cx="5045075" cy="334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5195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Content (half page tiles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2838451" cy="3486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 userDrawn="1"/>
        </p:nvSpPr>
        <p:spPr>
          <a:xfrm>
            <a:off x="2838450" y="0"/>
            <a:ext cx="2836890" cy="348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 userDrawn="1"/>
        </p:nvSpPr>
        <p:spPr>
          <a:xfrm>
            <a:off x="-1" y="3371815"/>
            <a:ext cx="2838451" cy="34861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 userDrawn="1"/>
        </p:nvSpPr>
        <p:spPr>
          <a:xfrm>
            <a:off x="2838450" y="3371814"/>
            <a:ext cx="2836891" cy="34861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436" y="534143"/>
            <a:ext cx="5045364" cy="15613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534143"/>
            <a:ext cx="5675341" cy="5675341"/>
          </a:xfrm>
          <a:prstGeom prst="diamond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308725" y="2413000"/>
            <a:ext cx="5045075" cy="3340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9048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077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">
    <p:bg>
      <p:bgPr>
        <a:solidFill>
          <a:srgbClr val="273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9B20B4D-23E6-F84C-8713-D05F2E28F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895"/>
            <a:ext cx="12190917" cy="5920496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38412" y="3267704"/>
            <a:ext cx="7820258" cy="1502077"/>
          </a:xfrm>
        </p:spPr>
        <p:txBody>
          <a:bodyPr/>
          <a:lstStyle>
            <a:lvl1pPr marL="0" indent="0" algn="ctr">
              <a:buNone/>
              <a:defRPr sz="2092"/>
            </a:lvl1pPr>
            <a:lvl2pPr marL="398583" indent="0" algn="ctr">
              <a:buNone/>
              <a:defRPr sz="1744"/>
            </a:lvl2pPr>
            <a:lvl3pPr marL="797166" indent="0" algn="ctr">
              <a:buNone/>
              <a:defRPr sz="1569"/>
            </a:lvl3pPr>
            <a:lvl4pPr marL="1195748" indent="0" algn="ctr">
              <a:buNone/>
              <a:defRPr sz="1395"/>
            </a:lvl4pPr>
            <a:lvl5pPr marL="1594331" indent="0" algn="ctr">
              <a:buNone/>
              <a:defRPr sz="1395"/>
            </a:lvl5pPr>
            <a:lvl6pPr marL="1992914" indent="0" algn="ctr">
              <a:buNone/>
              <a:defRPr sz="1395"/>
            </a:lvl6pPr>
            <a:lvl7pPr marL="2391497" indent="0" algn="ctr">
              <a:buNone/>
              <a:defRPr sz="1395"/>
            </a:lvl7pPr>
            <a:lvl8pPr marL="2790080" indent="0" algn="ctr">
              <a:buNone/>
              <a:defRPr sz="1395"/>
            </a:lvl8pPr>
            <a:lvl9pPr marL="3188662" indent="0" algn="ctr">
              <a:buNone/>
              <a:defRPr sz="1395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1" y="5925392"/>
            <a:ext cx="12185855" cy="932609"/>
          </a:xfrm>
          <a:prstGeom prst="rect">
            <a:avLst/>
          </a:prstGeom>
        </p:spPr>
      </p:pic>
      <p:sp>
        <p:nvSpPr>
          <p:cNvPr id="13" name="Espace réservé de la date 3"/>
          <p:cNvSpPr txBox="1">
            <a:spLocks/>
          </p:cNvSpPr>
          <p:nvPr userDrawn="1"/>
        </p:nvSpPr>
        <p:spPr>
          <a:xfrm>
            <a:off x="725692" y="6155966"/>
            <a:ext cx="815354" cy="331235"/>
          </a:xfrm>
          <a:prstGeom prst="rect">
            <a:avLst/>
          </a:prstGeom>
        </p:spPr>
        <p:txBody>
          <a:bodyPr vert="horz" lIns="79719" tIns="39860" rIns="79719" bIns="3986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51" b="1" kern="1200">
                <a:solidFill>
                  <a:srgbClr val="26397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85" dirty="0">
                <a:latin typeface="Arial" panose="020B0604020202020204" pitchFamily="34" charset="0"/>
                <a:cs typeface="Arial" panose="020B0604020202020204" pitchFamily="34" charset="0"/>
              </a:rPr>
              <a:t>Expertise France</a:t>
            </a:r>
          </a:p>
        </p:txBody>
      </p:sp>
      <p:sp>
        <p:nvSpPr>
          <p:cNvPr id="15" name="Espace réservé du numéro de diapositive 5"/>
          <p:cNvSpPr txBox="1">
            <a:spLocks/>
          </p:cNvSpPr>
          <p:nvPr userDrawn="1"/>
        </p:nvSpPr>
        <p:spPr>
          <a:xfrm>
            <a:off x="9043267" y="6127936"/>
            <a:ext cx="2407159" cy="391606"/>
          </a:xfrm>
          <a:prstGeom prst="rect">
            <a:avLst/>
          </a:prstGeom>
        </p:spPr>
        <p:txBody>
          <a:bodyPr vert="horz" lIns="79719" tIns="39860" rIns="79719" bIns="3986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1" kern="1200" smtClean="0">
                <a:solidFill>
                  <a:srgbClr val="263972"/>
                </a:solidFill>
                <a:effectLst/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85" dirty="0">
                <a:latin typeface="Arial" panose="020B0604020202020204" pitchFamily="34" charset="0"/>
                <a:cs typeface="Arial" panose="020B0604020202020204" pitchFamily="34" charset="0"/>
              </a:rPr>
              <a:t>Document confidentiel</a:t>
            </a:r>
          </a:p>
          <a:p>
            <a:r>
              <a:rPr lang="fr-FR" sz="785" dirty="0">
                <a:latin typeface="Arial" panose="020B0604020202020204" pitchFamily="34" charset="0"/>
                <a:cs typeface="Arial" panose="020B0604020202020204" pitchFamily="34" charset="0"/>
              </a:rPr>
              <a:t>ne peut être reproduit ni diffusé</a:t>
            </a:r>
          </a:p>
          <a:p>
            <a:r>
              <a:rPr lang="fr-FR" sz="785" dirty="0">
                <a:latin typeface="Arial" panose="020B0604020202020204" pitchFamily="34" charset="0"/>
                <a:cs typeface="Arial" panose="020B0604020202020204" pitchFamily="34" charset="0"/>
              </a:rPr>
              <a:t>sans accord préalable</a:t>
            </a:r>
          </a:p>
        </p:txBody>
      </p:sp>
      <p:sp>
        <p:nvSpPr>
          <p:cNvPr id="20" name="Titre 19"/>
          <p:cNvSpPr>
            <a:spLocks noGrp="1"/>
          </p:cNvSpPr>
          <p:nvPr>
            <p:ph type="title" hasCustomPrompt="1"/>
          </p:nvPr>
        </p:nvSpPr>
        <p:spPr>
          <a:xfrm>
            <a:off x="1003768" y="2112094"/>
            <a:ext cx="7783537" cy="132556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0" hasCustomPrompt="1"/>
          </p:nvPr>
        </p:nvSpPr>
        <p:spPr>
          <a:xfrm>
            <a:off x="1807175" y="6194314"/>
            <a:ext cx="1832137" cy="225432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785" dirty="0"/>
              <a:t>Présentation Powerpoint </a:t>
            </a:r>
            <a:r>
              <a:rPr lang="fr-FR" sz="785" dirty="0">
                <a:solidFill>
                  <a:srgbClr val="263972"/>
                </a:solidFill>
              </a:rPr>
              <a:t>Mai 2019</a:t>
            </a:r>
            <a:endParaRPr lang="fr-FR" sz="785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0"/>
            <a:ext cx="12192000" cy="947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74" y="-297007"/>
            <a:ext cx="3183999" cy="15467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" y="4896"/>
            <a:ext cx="1308152" cy="9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7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FD4C1-E2F8-4562-BC7A-A55AFF0D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350023-1776-468A-82B9-20B54EA5E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EE886C-84C8-4576-A5F5-F253452DC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0FF9AE-96CB-4547-B886-E5EC41FF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205BDD-A2BE-449F-8CF7-19D1EB2F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318975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3787B-DF6E-44A2-9CC8-A32D9AB4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6D7AB0-7BFA-421B-AC7D-3C6AF4949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7E0BFC-483A-49CD-8FFB-067B3BB88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71C73A-6FA2-4E18-AC0C-FDAF7906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9BEC69-1F62-49AB-883A-5F30823E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CF0144-3FD2-4755-BBE8-879AF8395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74629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CBFA9-5D80-495F-9CA3-87BFAF21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DD4808-F28C-4DAB-82CD-60EEC098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D03EF2-2A6E-408F-8843-11653DF44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86A5FE-CE77-49D7-B295-58042C6A2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B5D4FF-710C-43FB-861C-D11E6C1E9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A7277B-2292-453A-B3D7-E4E883F0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6459C0-31D7-43EB-9EDB-31FC08E82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B02FE9-8F0A-44B8-A7BB-4DD29C8E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20221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1336ED-D63D-4B9B-BD03-9327D20A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EC9E54-B575-4636-BA97-966CC794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28350B-E7C1-4311-8176-BA54DB23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A8CA77-8E1E-4AF8-9989-4FCA4CE9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596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B262A1-EA77-4E8D-B643-C0A43904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17A8C5-BE60-409A-9ABC-82229427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990D19-9356-430D-90D5-D9FF7BC1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405631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8F5A1-054F-4C8B-BD1D-D098776F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06E170-7BA6-4C66-A600-C290FD39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ACFD06-C1FF-4228-966D-18471B53E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954142-6AE7-475C-B1C4-46AC5FF12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B4199F-5F63-418C-B20F-E79F11A7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BB0978-41DE-496F-BB55-18F382E0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51493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7C54E-32E4-44B1-A65D-1229B4EC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B39C736-1F4A-4BA5-A2A5-37B3D9494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B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EDCE40-F028-42C1-BB2C-5ED81FC1D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AD9C85-59DA-4231-B5BC-FBB27546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0CB406-4267-4F34-88AE-2C38061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A403A5-930B-4CF5-BA92-AD207140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198439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6428AC8-C7DE-4181-85C1-8D7CF44B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691C5F-F17B-4986-93C0-268B04E05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6F9C60-A77F-4027-9396-71E37C02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6C1A6-C0FF-4250-878A-C90B67219C12}" type="datetimeFigureOut">
              <a:rPr lang="de-BE" smtClean="0"/>
              <a:t>04/14/2022</a:t>
            </a:fld>
            <a:endParaRPr lang="de-B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358E29-A088-48FE-8868-4EDFB8C84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B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B4122-19C6-4E96-99A4-77EC3D239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BA90-8903-46E0-96BF-13FEFF150A7C}" type="slidenum">
              <a:rPr lang="de-BE" smtClean="0"/>
              <a:t>‹#›</a:t>
            </a:fld>
            <a:endParaRPr lang="de-BE"/>
          </a:p>
        </p:txBody>
      </p:sp>
    </p:spTree>
    <p:extLst>
      <p:ext uri="{BB962C8B-B14F-4D97-AF65-F5344CB8AC3E}">
        <p14:creationId xmlns:p14="http://schemas.microsoft.com/office/powerpoint/2010/main" val="26766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10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9.png"/><Relationship Id="rId2" Type="http://schemas.openxmlformats.org/officeDocument/2006/relationships/diagramData" Target="../diagrams/data1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Ee8kelEde0&amp;list=PL9H2thYkmzByGS0g8FKwsSULmPEdeaP-4&amp;index=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hyperlink" Target="https://anchor.fm/enterprise-developmen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lffMU2gSKM?feature=oembed" TargetMode="External"/><Relationship Id="rId5" Type="http://schemas.openxmlformats.org/officeDocument/2006/relationships/hyperlink" Target="https://www.youtube.com/watch?v=DlffMU2gSKM" TargetMode="Externa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terprise-development.org/wp-content/uploads/Donor-Engagement-in-Gender-lens-Investing_WEEWG-Paper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v-practitioners.eu/static/tutorials/howto_register.m4v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image" Target="../media/image69.jpeg"/><Relationship Id="rId3" Type="http://schemas.openxmlformats.org/officeDocument/2006/relationships/image" Target="../media/image63.pn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67.png"/><Relationship Id="rId5" Type="http://schemas.openxmlformats.org/officeDocument/2006/relationships/diagramLayout" Target="../diagrams/layout11.xml"/><Relationship Id="rId15" Type="http://schemas.openxmlformats.org/officeDocument/2006/relationships/image" Target="../media/image71.JPG"/><Relationship Id="rId10" Type="http://schemas.openxmlformats.org/officeDocument/2006/relationships/image" Target="../media/image66.png"/><Relationship Id="rId4" Type="http://schemas.openxmlformats.org/officeDocument/2006/relationships/diagramData" Target="../diagrams/data11.xml"/><Relationship Id="rId9" Type="http://schemas.openxmlformats.org/officeDocument/2006/relationships/image" Target="../media/image65.png"/><Relationship Id="rId1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openxmlformats.org/officeDocument/2006/relationships/image" Target="../media/image69.jpeg"/><Relationship Id="rId3" Type="http://schemas.openxmlformats.org/officeDocument/2006/relationships/image" Target="../media/image63.pn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12.xml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diagramData" Target="../diagrams/data12.xml"/><Relationship Id="rId9" Type="http://schemas.openxmlformats.org/officeDocument/2006/relationships/image" Target="../media/image74.png"/><Relationship Id="rId14" Type="http://schemas.openxmlformats.org/officeDocument/2006/relationships/image" Target="../media/image70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image" Target="../media/image68.png"/><Relationship Id="rId3" Type="http://schemas.openxmlformats.org/officeDocument/2006/relationships/image" Target="../media/image76.JPG"/><Relationship Id="rId7" Type="http://schemas.openxmlformats.org/officeDocument/2006/relationships/diagramQuickStyle" Target="../diagrams/quickStyle13.xml"/><Relationship Id="rId12" Type="http://schemas.openxmlformats.org/officeDocument/2006/relationships/image" Target="../media/image66.png"/><Relationship Id="rId17" Type="http://schemas.openxmlformats.org/officeDocument/2006/relationships/image" Target="../media/image78.em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65.png"/><Relationship Id="rId5" Type="http://schemas.openxmlformats.org/officeDocument/2006/relationships/diagramData" Target="../diagrams/data13.xml"/><Relationship Id="rId15" Type="http://schemas.openxmlformats.org/officeDocument/2006/relationships/image" Target="../media/image70.JPG"/><Relationship Id="rId10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microsoft.com/office/2007/relationships/diagramDrawing" Target="../diagrams/drawing13.xml"/><Relationship Id="rId1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69.jpeg"/><Relationship Id="rId3" Type="http://schemas.openxmlformats.org/officeDocument/2006/relationships/image" Target="../media/image63.png"/><Relationship Id="rId7" Type="http://schemas.openxmlformats.org/officeDocument/2006/relationships/diagramColors" Target="../diagrams/colors14.xm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14.xml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diagramData" Target="../diagrams/data14.xml"/><Relationship Id="rId9" Type="http://schemas.openxmlformats.org/officeDocument/2006/relationships/image" Target="../media/image67.png"/><Relationship Id="rId14" Type="http://schemas.openxmlformats.org/officeDocument/2006/relationships/image" Target="../media/image7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15.xml"/><Relationship Id="rId7" Type="http://schemas.openxmlformats.org/officeDocument/2006/relationships/image" Target="../media/image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icr-facility.eu/business-environment-reforms-to-promote-equal-opportunities-for-women-in-the-labour-market-evidence-from-acp-countries" TargetMode="Externa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5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8X3Fh9J1dE7-RuJhWFAuJA" TargetMode="External"/><Relationship Id="rId13" Type="http://schemas.openxmlformats.org/officeDocument/2006/relationships/image" Target="../media/image122.png"/><Relationship Id="rId3" Type="http://schemas.openxmlformats.org/officeDocument/2006/relationships/hyperlink" Target="http://www.icr-facility.eu/" TargetMode="External"/><Relationship Id="rId7" Type="http://schemas.openxmlformats.org/officeDocument/2006/relationships/hyperlink" Target="https://commons.wikimedia.org/wiki/File:LinkedIn_font_awesome.svg" TargetMode="External"/><Relationship Id="rId12" Type="http://schemas.openxmlformats.org/officeDocument/2006/relationships/image" Target="../media/image121.svg"/><Relationship Id="rId2" Type="http://schemas.openxmlformats.org/officeDocument/2006/relationships/hyperlink" Target="mailto:info@icr-facility.e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0.png"/><Relationship Id="rId5" Type="http://schemas.openxmlformats.org/officeDocument/2006/relationships/hyperlink" Target="https://www.linkedin.com/showcase/icr-facility" TargetMode="External"/><Relationship Id="rId10" Type="http://schemas.openxmlformats.org/officeDocument/2006/relationships/hyperlink" Target="https://commons.wikimedia.org/wiki/File:YouTube_social_dark_squircle_(2017).svg" TargetMode="External"/><Relationship Id="rId4" Type="http://schemas.openxmlformats.org/officeDocument/2006/relationships/image" Target="../media/image117.jpeg"/><Relationship Id="rId9" Type="http://schemas.openxmlformats.org/officeDocument/2006/relationships/image" Target="../media/image119.png"/><Relationship Id="rId14" Type="http://schemas.openxmlformats.org/officeDocument/2006/relationships/image" Target="../media/image1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3">
            <a:extLst>
              <a:ext uri="{FF2B5EF4-FFF2-40B4-BE49-F238E27FC236}">
                <a16:creationId xmlns:a16="http://schemas.microsoft.com/office/drawing/2014/main" id="{90773796-0755-2B49-8314-6B75E866CC4C}"/>
              </a:ext>
            </a:extLst>
          </p:cNvPr>
          <p:cNvSpPr/>
          <p:nvPr/>
        </p:nvSpPr>
        <p:spPr>
          <a:xfrm>
            <a:off x="0" y="1600200"/>
            <a:ext cx="12192000" cy="5257800"/>
          </a:xfrm>
          <a:custGeom>
            <a:avLst/>
            <a:gdLst>
              <a:gd name="connsiteX0" fmla="*/ 0 w 12192000"/>
              <a:gd name="connsiteY0" fmla="*/ 0 h 5563456"/>
              <a:gd name="connsiteX1" fmla="*/ 6096000 w 12192000"/>
              <a:gd name="connsiteY1" fmla="*/ 465236 h 5563456"/>
              <a:gd name="connsiteX2" fmla="*/ 12192000 w 12192000"/>
              <a:gd name="connsiteY2" fmla="*/ 0 h 5563456"/>
              <a:gd name="connsiteX3" fmla="*/ 12192000 w 12192000"/>
              <a:gd name="connsiteY3" fmla="*/ 5563456 h 5563456"/>
              <a:gd name="connsiteX4" fmla="*/ 0 w 12192000"/>
              <a:gd name="connsiteY4" fmla="*/ 5563456 h 556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563456">
                <a:moveTo>
                  <a:pt x="0" y="0"/>
                </a:moveTo>
                <a:cubicBezTo>
                  <a:pt x="0" y="256943"/>
                  <a:pt x="2729272" y="465236"/>
                  <a:pt x="6096000" y="465236"/>
                </a:cubicBezTo>
                <a:cubicBezTo>
                  <a:pt x="9462728" y="465236"/>
                  <a:pt x="12192000" y="256943"/>
                  <a:pt x="12192000" y="0"/>
                </a:cubicBezTo>
                <a:lnTo>
                  <a:pt x="12192000" y="5563456"/>
                </a:lnTo>
                <a:lnTo>
                  <a:pt x="0" y="5563456"/>
                </a:lnTo>
                <a:close/>
              </a:path>
            </a:pathLst>
          </a:custGeom>
          <a:gradFill flip="none" rotWithShape="1">
            <a:gsLst>
              <a:gs pos="0">
                <a:srgbClr val="2551B3">
                  <a:shade val="30000"/>
                  <a:satMod val="115000"/>
                </a:srgbClr>
              </a:gs>
              <a:gs pos="50000">
                <a:srgbClr val="2551B3">
                  <a:shade val="67500"/>
                  <a:satMod val="115000"/>
                </a:srgbClr>
              </a:gs>
              <a:gs pos="100000">
                <a:srgbClr val="2551B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numCol="1" rtlCol="0" anchor="ctr">
            <a:noAutofit/>
          </a:bodyPr>
          <a:lstStyle/>
          <a:p>
            <a:pPr algn="ctr"/>
            <a:endParaRPr lang="es-US" altLang="es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3B3087-455A-6E40-84DF-679C2AAF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139193"/>
            <a:ext cx="9144000" cy="2059202"/>
          </a:xfrm>
        </p:spPr>
        <p:txBody>
          <a:bodyPr numCol="1">
            <a:noAutofit/>
          </a:bodyPr>
          <a:lstStyle/>
          <a:p>
            <a:pPr marL="0" indent="0"/>
            <a:r>
              <a:rPr lang="es-US" altLang="es-US" sz="3600" b="1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Welcome</a:t>
            </a:r>
            <a:r>
              <a:rPr lang="es-US" altLang="es-US" sz="3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! </a:t>
            </a:r>
            <a:br>
              <a:rPr lang="es-US" altLang="es-US" sz="3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s-US" altLang="es-US" sz="3600" b="1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es-US" altLang="es-US" sz="3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meeting </a:t>
            </a:r>
            <a:r>
              <a:rPr lang="es-US" altLang="es-US" sz="3600" b="1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will</a:t>
            </a:r>
            <a:r>
              <a:rPr lang="es-US" altLang="es-US" sz="3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US" altLang="es-US" sz="3600" b="1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start</a:t>
            </a:r>
            <a:r>
              <a:rPr lang="es-US" altLang="es-US" sz="3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in a </a:t>
            </a:r>
            <a:r>
              <a:rPr lang="es-US" altLang="es-US" sz="3600" b="1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few</a:t>
            </a:r>
            <a:r>
              <a:rPr lang="es-US" altLang="es-US" sz="3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minutes. </a:t>
            </a:r>
            <a:br>
              <a:rPr lang="es-US" altLang="es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s-US" altLang="es-US" sz="36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FB81DE-3813-DD42-A393-4AAA45B44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147" y="4183928"/>
            <a:ext cx="6721703" cy="2429194"/>
          </a:xfrm>
        </p:spPr>
        <p:txBody>
          <a:bodyPr numCol="1" anchor="ctr"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kumimoji="0" lang="en-GB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Practitioners’ Network: 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Thematic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 Working Group – Private 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Sector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Workstream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 „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strategy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de-DE" altLang="es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implementation</a:t>
            </a:r>
            <a: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“ </a:t>
            </a:r>
            <a:br>
              <a:rPr kumimoji="0" lang="de-DE" altLang="es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kumimoji="0" lang="en-GB" altLang="es-US" sz="19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rPr>
              <a:t>22 March 2022, 13:30 - 16:30</a:t>
            </a:r>
            <a:r>
              <a:rPr lang="es-US" altLang="es-US" sz="26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s-US" altLang="es-US" sz="2800" b="1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0D150E2-5630-F141-8FF9-F7E5BC879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0083" y="-275534"/>
            <a:ext cx="5191830" cy="25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7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0FB9D-F508-4E96-B399-63C02EA9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496" y="1875972"/>
            <a:ext cx="2306638" cy="1936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7C3748-C759-4B72-9EA3-C988F0B53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45" y="4226121"/>
            <a:ext cx="1674813" cy="1936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BDFFD-48F0-4888-B5F5-9A3DB3AAB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300" y="1875972"/>
            <a:ext cx="2247900" cy="1936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7445D-5AE9-40A0-8D63-01A7FBE27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042" y="4215317"/>
            <a:ext cx="2051050" cy="189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19735-FAF8-4BFE-9296-8E5C01F3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641" y="1875973"/>
            <a:ext cx="2138363" cy="1936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6E56B2-37FA-4B40-B154-A5E4F542B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075" y="4226121"/>
            <a:ext cx="2038350" cy="18970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AFB8A1-0A3E-7148-98C0-25545D89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III: Six key areas of engagement</a:t>
            </a:r>
          </a:p>
        </p:txBody>
      </p:sp>
    </p:spTree>
    <p:extLst>
      <p:ext uri="{BB962C8B-B14F-4D97-AF65-F5344CB8AC3E}">
        <p14:creationId xmlns:p14="http://schemas.microsoft.com/office/powerpoint/2010/main" val="1655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23581" y="2047993"/>
            <a:ext cx="6962741" cy="34703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III translated into actions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F9BD226-C823-49F3-815A-EC35B688030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8812362"/>
              </p:ext>
            </p:extLst>
          </p:nvPr>
        </p:nvGraphicFramePr>
        <p:xfrm>
          <a:off x="0" y="1650380"/>
          <a:ext cx="4884234" cy="363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Oval 7"/>
          <p:cNvSpPr/>
          <p:nvPr/>
        </p:nvSpPr>
        <p:spPr>
          <a:xfrm>
            <a:off x="1915644" y="4526727"/>
            <a:ext cx="1784195" cy="175127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Gender analysis in action document</a:t>
            </a:r>
          </a:p>
        </p:txBody>
      </p:sp>
    </p:spTree>
    <p:extLst>
      <p:ext uri="{BB962C8B-B14F-4D97-AF65-F5344CB8AC3E}">
        <p14:creationId xmlns:p14="http://schemas.microsoft.com/office/powerpoint/2010/main" val="141725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7" grpId="2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B2A5C087-0EF2-464C-B6CA-B2470008E7D8}"/>
              </a:ext>
            </a:extLst>
          </p:cNvPr>
          <p:cNvGraphicFramePr/>
          <p:nvPr/>
        </p:nvGraphicFramePr>
        <p:xfrm>
          <a:off x="5858349" y="1515624"/>
          <a:ext cx="5710543" cy="4183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22" y="482861"/>
            <a:ext cx="10719708" cy="778448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III - Key areas for WEE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DF9448-FF08-40DB-ACA1-86CB75F20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081" y="3273098"/>
            <a:ext cx="933580" cy="9526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1908530-DB36-4797-81D9-BA26CC5BF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8976" y="4701787"/>
            <a:ext cx="933580" cy="933580"/>
          </a:xfrm>
          <a:prstGeom prst="rect">
            <a:avLst/>
          </a:prstGeom>
        </p:spPr>
      </p:pic>
      <p:pic>
        <p:nvPicPr>
          <p:cNvPr id="9" name="Afbeelding 8" descr="Afbeelding met tekst, biljartbal&#10;&#10;Automatisch gegenereerde beschrijving">
            <a:extLst>
              <a:ext uri="{FF2B5EF4-FFF2-40B4-BE49-F238E27FC236}">
                <a16:creationId xmlns:a16="http://schemas.microsoft.com/office/drawing/2014/main" id="{CA23AD19-8EBD-430B-B3D6-D9E16825D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8837" y="2319126"/>
            <a:ext cx="1195752" cy="1150199"/>
          </a:xfrm>
          <a:prstGeom prst="ellipse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6273754-F891-4240-9FF8-B29DD35C84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475" y="1218086"/>
            <a:ext cx="1038370" cy="962159"/>
          </a:xfrm>
          <a:prstGeom prst="rect">
            <a:avLst/>
          </a:prstGeom>
        </p:spPr>
      </p:pic>
      <p:pic>
        <p:nvPicPr>
          <p:cNvPr id="25" name="Afbeelding 24" descr="Afbeelding met biljartbal, sport, tafel&#10;&#10;Automatisch gegenereerde beschrijving">
            <a:extLst>
              <a:ext uri="{FF2B5EF4-FFF2-40B4-BE49-F238E27FC236}">
                <a16:creationId xmlns:a16="http://schemas.microsoft.com/office/drawing/2014/main" id="{B518D7D9-B580-47F0-A969-D590B6AAD5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20870" y="3583008"/>
            <a:ext cx="971686" cy="914528"/>
          </a:xfrm>
          <a:prstGeom prst="rect">
            <a:avLst/>
          </a:prstGeom>
        </p:spPr>
      </p:pic>
      <p:pic>
        <p:nvPicPr>
          <p:cNvPr id="27" name="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683B19F7-47F0-4BA3-B87C-14BD27BC9D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5995" y="228546"/>
            <a:ext cx="981212" cy="96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969" y="1515624"/>
            <a:ext cx="6492692" cy="1378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969" y="3094942"/>
            <a:ext cx="6427377" cy="244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/>
              <a:t>Increased access for women, to decent work, including women’s transition to the formal economy 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en-US" sz="11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/>
              <a:t>Improved policy, legal framework and access to care services 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en-US" sz="11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/>
              <a:t>Increased access for women to financial services and products, productive resources and entrepreneurship opportunities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en-US" sz="11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/>
              <a:t>Improved access for women in all their diversity to managerial and leadership roles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en-US" sz="11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/>
              <a:t>Reduction in gender disparities in enrolment, progression and retention at all levels of education </a:t>
            </a:r>
          </a:p>
        </p:txBody>
      </p:sp>
    </p:spTree>
    <p:extLst>
      <p:ext uri="{BB962C8B-B14F-4D97-AF65-F5344CB8AC3E}">
        <p14:creationId xmlns:p14="http://schemas.microsoft.com/office/powerpoint/2010/main" val="2122197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8494" y="390488"/>
            <a:ext cx="11033323" cy="627962"/>
          </a:xfrm>
        </p:spPr>
        <p:txBody>
          <a:bodyPr/>
          <a:lstStyle/>
          <a:p>
            <a:pPr algn="ctr"/>
            <a:r>
              <a:rPr lang="en-IE" sz="4000" b="0" dirty="0">
                <a:solidFill>
                  <a:srgbClr val="004494"/>
                </a:solidFill>
              </a:rPr>
              <a:t>WEE – Strands of Action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48640" y="1018450"/>
            <a:ext cx="10833177" cy="3938619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Enabling environment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for women to participate in the economy – structural changes for an economy that works for all, 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e.g. ICR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AutoNum type="arabicPeriod"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Innovative finance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in support of WEE,  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e.g. EFSD+ and IYBA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AutoNum type="arabicPeriod"/>
            </a:pP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Targeted support actions across sectors,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e.g. on sectors with high numbers of women and with high potential for opportunities, 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e.g. Tony </a:t>
            </a:r>
            <a:r>
              <a:rPr lang="en-US" sz="2000" i="1" dirty="0" err="1">
                <a:solidFill>
                  <a:schemeClr val="bg2">
                    <a:lumMod val="50000"/>
                  </a:schemeClr>
                </a:solidFill>
              </a:rPr>
              <a:t>Elumelu</a:t>
            </a:r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 Foundation, Digital2Equal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0761A-1A34-482C-9EF2-A2C39A73E9B8}"/>
              </a:ext>
            </a:extLst>
          </p:cNvPr>
          <p:cNvSpPr txBox="1"/>
          <p:nvPr/>
        </p:nvSpPr>
        <p:spPr>
          <a:xfrm>
            <a:off x="4687011" y="6332854"/>
            <a:ext cx="281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4. WEE in INTPA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94" y="4686955"/>
            <a:ext cx="8659733" cy="20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1" y="1285835"/>
            <a:ext cx="11388954" cy="38819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9197" y="360940"/>
            <a:ext cx="9942158" cy="782357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Economic Empowerment in the Southern Neighbourhood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73969994"/>
              </p:ext>
            </p:extLst>
          </p:nvPr>
        </p:nvGraphicFramePr>
        <p:xfrm>
          <a:off x="692727" y="1624831"/>
          <a:ext cx="10769599" cy="501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3155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97161" y="-150239"/>
            <a:ext cx="6256294" cy="1561357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Women as agents of change in the region</a:t>
            </a:r>
            <a:endParaRPr lang="fr-BE" dirty="0">
              <a:solidFill>
                <a:schemeClr val="accent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920509" y="1496290"/>
            <a:ext cx="6132946" cy="5061527"/>
          </a:xfrm>
        </p:spPr>
        <p:txBody>
          <a:bodyPr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Women increasingly well-educated and skilled, yet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labour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market participation remains low.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Stronger participation in employment, entrepreneurship and public life could substantially accelerate economic growth, financial inclusion, job creation, and the post-COVID-19 recovery. 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Household earnings could rise by up to 25%, increasing their families’ and communities’ wellbeing.</a:t>
            </a:r>
          </a:p>
          <a:p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Lower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rates of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financial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inclusion &amp;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bottlenecks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access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finance.</a:t>
            </a:r>
          </a:p>
          <a:p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Dynamism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from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women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especially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young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women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, to </a:t>
            </a:r>
            <a:r>
              <a:rPr lang="fr-BE" sz="2000" dirty="0" err="1">
                <a:solidFill>
                  <a:schemeClr val="bg2">
                    <a:lumMod val="50000"/>
                  </a:schemeClr>
                </a:solidFill>
              </a:rPr>
              <a:t>become</a:t>
            </a:r>
            <a:r>
              <a:rPr lang="fr-BE" sz="2000" dirty="0">
                <a:solidFill>
                  <a:schemeClr val="bg2">
                    <a:lumMod val="50000"/>
                  </a:schemeClr>
                </a:solidFill>
              </a:rPr>
              <a:t> active part of change.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7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28147" y="-232478"/>
            <a:ext cx="6243780" cy="1561357"/>
          </a:xfrm>
        </p:spPr>
        <p:txBody>
          <a:bodyPr/>
          <a:lstStyle/>
          <a:p>
            <a:r>
              <a:rPr lang="en-GB" sz="3600" dirty="0">
                <a:solidFill>
                  <a:srgbClr val="FCAACD"/>
                </a:solidFill>
              </a:rPr>
              <a:t>Regional Programme in the making</a:t>
            </a:r>
            <a:endParaRPr lang="en-US" sz="3600" dirty="0">
              <a:solidFill>
                <a:srgbClr val="FCAACD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828147" y="1440873"/>
            <a:ext cx="6243779" cy="5116945"/>
          </a:xfrm>
        </p:spPr>
        <p:txBody>
          <a:bodyPr/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Focused approach on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financial inclusion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and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access-to-finance.</a:t>
            </a:r>
          </a:p>
          <a:p>
            <a:r>
              <a:rPr lang="en-GB" sz="1800" b="1" dirty="0">
                <a:solidFill>
                  <a:schemeClr val="bg2">
                    <a:lumMod val="50000"/>
                  </a:schemeClr>
                </a:solidFill>
              </a:rPr>
              <a:t>Complementarity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 with EUD bilateral actions.</a:t>
            </a:r>
          </a:p>
          <a:p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Could be accompanied by </a:t>
            </a:r>
            <a:r>
              <a:rPr lang="en-GB" sz="1800" b="1" dirty="0">
                <a:solidFill>
                  <a:schemeClr val="bg2">
                    <a:lumMod val="50000"/>
                  </a:schemeClr>
                </a:solidFill>
              </a:rPr>
              <a:t>financial instrument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Two-pronged approach:</a:t>
            </a:r>
          </a:p>
          <a:p>
            <a:pPr lvl="1"/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Support to the regulatory environment/ regional exchange</a:t>
            </a:r>
          </a:p>
          <a:p>
            <a:pPr lvl="1"/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Skills and tools for women</a:t>
            </a:r>
          </a:p>
          <a:p>
            <a:pPr marL="0" indent="0">
              <a:buNone/>
            </a:pPr>
            <a:r>
              <a:rPr lang="en-GB" sz="1800" b="1" dirty="0">
                <a:solidFill>
                  <a:schemeClr val="bg2">
                    <a:lumMod val="50000"/>
                  </a:schemeClr>
                </a:solidFill>
              </a:rPr>
              <a:t>Next steps: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Development of Action Document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Internal Quality Check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NDICI Committee</a:t>
            </a:r>
          </a:p>
          <a:p>
            <a:endParaRPr lang="fr-BE" sz="2100" b="1" dirty="0"/>
          </a:p>
        </p:txBody>
      </p:sp>
    </p:spTree>
    <p:extLst>
      <p:ext uri="{BB962C8B-B14F-4D97-AF65-F5344CB8AC3E}">
        <p14:creationId xmlns:p14="http://schemas.microsoft.com/office/powerpoint/2010/main" val="381462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2020</a:t>
            </a:r>
          </a:p>
          <a:p>
            <a:r>
              <a:rPr lang="en-US" sz="1050" dirty="0"/>
              <a:t>Unless otherwise noted the reuse of this presentation is </a:t>
            </a:r>
            <a:r>
              <a:rPr lang="en-US" sz="1050" dirty="0" err="1"/>
              <a:t>authorised</a:t>
            </a:r>
            <a:r>
              <a:rPr lang="en-US" sz="1050" dirty="0"/>
              <a:t> under the </a:t>
            </a:r>
            <a:r>
              <a:rPr lang="en-US" sz="1050" dirty="0">
                <a:hlinkClick r:id="rId3"/>
              </a:rPr>
              <a:t>CC BY 4.0 </a:t>
            </a:r>
            <a:r>
              <a:rPr lang="en-US" sz="1050" dirty="0"/>
              <a:t>license. For any use or reproduction of elements that are not owned by the EU, permission may need to be sought directly from the respective right holders.</a:t>
            </a:r>
          </a:p>
          <a:p>
            <a:r>
              <a:rPr lang="en-US" sz="1050" dirty="0"/>
              <a:t>Slide </a:t>
            </a:r>
            <a:r>
              <a:rPr lang="en-US" sz="1050" dirty="0">
                <a:solidFill>
                  <a:schemeClr val="accent6"/>
                </a:solidFill>
              </a:rPr>
              <a:t>xx</a:t>
            </a:r>
            <a:r>
              <a:rPr lang="en-US" sz="1050" dirty="0"/>
              <a:t>: </a:t>
            </a:r>
            <a:r>
              <a:rPr lang="en-US" sz="1050" dirty="0">
                <a:solidFill>
                  <a:schemeClr val="accent6"/>
                </a:solidFill>
              </a:rPr>
              <a:t>element concerned</a:t>
            </a:r>
            <a:r>
              <a:rPr lang="en-US" sz="1050" dirty="0"/>
              <a:t>, source</a:t>
            </a:r>
            <a:r>
              <a:rPr lang="en-US" sz="1050" dirty="0">
                <a:solidFill>
                  <a:schemeClr val="accent6"/>
                </a:solidFill>
              </a:rPr>
              <a:t>: e.g. Fotolia.com</a:t>
            </a:r>
            <a:r>
              <a:rPr lang="en-US" sz="1050" dirty="0"/>
              <a:t>; Slide </a:t>
            </a:r>
            <a:r>
              <a:rPr lang="en-US" sz="1050" dirty="0">
                <a:solidFill>
                  <a:schemeClr val="accent6"/>
                </a:solidFill>
              </a:rPr>
              <a:t>xx</a:t>
            </a:r>
            <a:r>
              <a:rPr lang="en-US" sz="1050" dirty="0"/>
              <a:t>: </a:t>
            </a:r>
            <a:r>
              <a:rPr lang="en-US" sz="1050" dirty="0">
                <a:solidFill>
                  <a:schemeClr val="accent6"/>
                </a:solidFill>
              </a:rPr>
              <a:t>element concerned</a:t>
            </a:r>
            <a:r>
              <a:rPr lang="en-US" sz="1050" dirty="0"/>
              <a:t>, source: </a:t>
            </a:r>
            <a:r>
              <a:rPr lang="en-US" sz="1050" dirty="0">
                <a:solidFill>
                  <a:schemeClr val="accent6"/>
                </a:solidFill>
              </a:rPr>
              <a:t>e.g. iStock.com</a:t>
            </a:r>
            <a:endParaRPr lang="en-GB" sz="105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" y="4858246"/>
            <a:ext cx="1023496" cy="3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228463"/>
              </p:ext>
            </p:extLst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7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;p14">
            <a:extLst>
              <a:ext uri="{FF2B5EF4-FFF2-40B4-BE49-F238E27FC236}">
                <a16:creationId xmlns:a16="http://schemas.microsoft.com/office/drawing/2014/main" id="{CC4BA90B-7571-7841-A929-919DBF1BB1F7}"/>
              </a:ext>
            </a:extLst>
          </p:cNvPr>
          <p:cNvSpPr txBox="1">
            <a:spLocks/>
          </p:cNvSpPr>
          <p:nvPr/>
        </p:nvSpPr>
        <p:spPr>
          <a:xfrm>
            <a:off x="300943" y="3112776"/>
            <a:ext cx="7870784" cy="2176854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Aft>
                <a:spcPts val="1000"/>
              </a:spcAft>
            </a:pPr>
            <a:r>
              <a:rPr lang="es-AR" sz="24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Jim Tanburn, </a:t>
            </a:r>
            <a:r>
              <a:rPr lang="es-AR" sz="24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Coordinator</a:t>
            </a:r>
            <a:endParaRPr lang="es-AR" sz="2400" kern="0" dirty="0">
              <a:solidFill>
                <a:srgbClr val="FF9800"/>
              </a:solidFill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fontAlgn="auto">
              <a:spcAft>
                <a:spcPts val="1000"/>
              </a:spcAft>
            </a:pPr>
            <a:r>
              <a:rPr lang="es-AR" sz="24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Lisanne</a:t>
            </a:r>
            <a:r>
              <a:rPr lang="es-AR" sz="24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van </a:t>
            </a:r>
            <a:r>
              <a:rPr lang="es-AR" sz="24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Beek</a:t>
            </a:r>
            <a:r>
              <a:rPr lang="es-AR" sz="24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(RVO/CBI), </a:t>
            </a:r>
            <a:r>
              <a:rPr lang="es-AR" sz="24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Co-chair</a:t>
            </a:r>
            <a:endParaRPr lang="es-AR" sz="2400" kern="0" dirty="0">
              <a:solidFill>
                <a:srgbClr val="FF9800"/>
              </a:solidFill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fontAlgn="auto">
              <a:spcAft>
                <a:spcPts val="1000"/>
              </a:spcAft>
            </a:pPr>
            <a:r>
              <a:rPr lang="es-AR" sz="24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Claudia-Dominique Geiser (BMZ/GIZ), </a:t>
            </a:r>
            <a:r>
              <a:rPr lang="es-AR" sz="24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Co-chair</a:t>
            </a:r>
            <a:endParaRPr lang="es-AR" sz="2400" kern="0" dirty="0">
              <a:solidFill>
                <a:srgbClr val="FF9800"/>
              </a:solidFill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4F06C745-F3FF-6D45-BB69-95141BF5F44C}"/>
              </a:ext>
            </a:extLst>
          </p:cNvPr>
          <p:cNvSpPr txBox="1">
            <a:spLocks/>
          </p:cNvSpPr>
          <p:nvPr/>
        </p:nvSpPr>
        <p:spPr>
          <a:xfrm>
            <a:off x="5745916" y="5664671"/>
            <a:ext cx="6262619" cy="7848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fontAlgn="auto">
              <a:spcAft>
                <a:spcPts val="1000"/>
              </a:spcAft>
            </a:pPr>
            <a:r>
              <a:rPr lang="es-AR" sz="21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Practitioners</a:t>
            </a:r>
            <a:r>
              <a:rPr lang="es-AR" sz="21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’ Network, 22 March 2022</a:t>
            </a:r>
            <a:endParaRPr lang="es-AR" sz="21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r" fontAlgn="auto">
              <a:spcAft>
                <a:spcPts val="1000"/>
              </a:spcAft>
            </a:pPr>
            <a:endParaRPr lang="es-AR" sz="21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38492" y="4226979"/>
            <a:ext cx="2970043" cy="1211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943" y="1820151"/>
            <a:ext cx="10302018" cy="1292625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3800" kern="0" dirty="0">
                <a:solidFill>
                  <a:srgbClr val="FFFFFF"/>
                </a:solidFill>
                <a:latin typeface="Arial Narrow" pitchFamily="34" charset="0"/>
                <a:cs typeface="Arial"/>
                <a:sym typeface="Arial"/>
              </a:rPr>
              <a:t>The Donor Committee for Enterprise Development: </a:t>
            </a:r>
            <a:r>
              <a:rPr lang="en-GB" sz="3800" b="1" kern="0" dirty="0">
                <a:solidFill>
                  <a:srgbClr val="FFFFFF"/>
                </a:solidFill>
                <a:latin typeface="Arial Narrow" pitchFamily="34" charset="0"/>
                <a:cs typeface="Arial"/>
                <a:sym typeface="Arial"/>
              </a:rPr>
              <a:t>Women’s Economic Empowerment Working Group</a:t>
            </a:r>
          </a:p>
        </p:txBody>
      </p:sp>
    </p:spTree>
    <p:extLst>
      <p:ext uri="{BB962C8B-B14F-4D97-AF65-F5344CB8AC3E}">
        <p14:creationId xmlns:p14="http://schemas.microsoft.com/office/powerpoint/2010/main" val="6837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FB04E-CE21-4964-9523-1B11EB5A0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37" y="725935"/>
            <a:ext cx="10515600" cy="881266"/>
          </a:xfrm>
        </p:spPr>
        <p:txBody>
          <a:bodyPr>
            <a:normAutofit/>
          </a:bodyPr>
          <a:lstStyle/>
          <a:p>
            <a:r>
              <a:rPr lang="de-DE" sz="2000" b="1" dirty="0">
                <a:cs typeface="Arial" panose="020B0604020202020204" pitchFamily="34" charset="0"/>
              </a:rPr>
              <a:t>About </a:t>
            </a:r>
            <a:r>
              <a:rPr lang="de-DE" sz="2000" b="1" dirty="0" err="1">
                <a:cs typeface="Arial" panose="020B0604020202020204" pitchFamily="34" charset="0"/>
              </a:rPr>
              <a:t>the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  <a:r>
              <a:rPr lang="de-DE" sz="2000" b="1" dirty="0" err="1">
                <a:cs typeface="Arial" panose="020B0604020202020204" pitchFamily="34" charset="0"/>
              </a:rPr>
              <a:t>netiquette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  <a:r>
              <a:rPr lang="de-DE" sz="2000" b="1" dirty="0" err="1">
                <a:cs typeface="Arial" panose="020B0604020202020204" pitchFamily="34" charset="0"/>
              </a:rPr>
              <a:t>of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  <a:r>
              <a:rPr lang="de-DE" sz="2000" b="1" dirty="0" err="1">
                <a:cs typeface="Arial" panose="020B0604020202020204" pitchFamily="34" charset="0"/>
              </a:rPr>
              <a:t>this</a:t>
            </a:r>
            <a:r>
              <a:rPr lang="de-DE" sz="2000" b="1" dirty="0">
                <a:cs typeface="Arial" panose="020B0604020202020204" pitchFamily="34" charset="0"/>
              </a:rPr>
              <a:t> </a:t>
            </a:r>
            <a:r>
              <a:rPr lang="de-DE" sz="2000" b="1" dirty="0" err="1">
                <a:cs typeface="Arial" panose="020B0604020202020204" pitchFamily="34" charset="0"/>
              </a:rPr>
              <a:t>meeting</a:t>
            </a:r>
            <a:endParaRPr lang="de-BE" sz="20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EDE236-F41C-489D-8F7A-0C9F65F73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164439"/>
              </p:ext>
            </p:extLst>
          </p:nvPr>
        </p:nvGraphicFramePr>
        <p:xfrm>
          <a:off x="838200" y="1825625"/>
          <a:ext cx="10515600" cy="4197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9FEBDD-B176-4270-8095-83E4D0C58599}"/>
              </a:ext>
            </a:extLst>
          </p:cNvPr>
          <p:cNvGrpSpPr/>
          <p:nvPr/>
        </p:nvGrpSpPr>
        <p:grpSpPr>
          <a:xfrm>
            <a:off x="4322372" y="2137530"/>
            <a:ext cx="4462943" cy="3899836"/>
            <a:chOff x="3053014" y="1051797"/>
            <a:chExt cx="3360785" cy="3039905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BE663E6-B787-4FE0-A502-8DDDF6120B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53014" y="1051797"/>
              <a:ext cx="3360785" cy="3039905"/>
              <a:chOff x="4743070" y="2443371"/>
              <a:chExt cx="2705861" cy="2447512"/>
            </a:xfrm>
          </p:grpSpPr>
          <p:grpSp>
            <p:nvGrpSpPr>
              <p:cNvPr id="15" name="Groupe 29">
                <a:extLst>
                  <a:ext uri="{FF2B5EF4-FFF2-40B4-BE49-F238E27FC236}">
                    <a16:creationId xmlns:a16="http://schemas.microsoft.com/office/drawing/2014/main" id="{FA04DDAC-6A38-4DDB-9654-550BBF3E84E2}"/>
                  </a:ext>
                </a:extLst>
              </p:cNvPr>
              <p:cNvGrpSpPr/>
              <p:nvPr/>
            </p:nvGrpSpPr>
            <p:grpSpPr>
              <a:xfrm>
                <a:off x="4743070" y="2443371"/>
                <a:ext cx="2705861" cy="2447512"/>
                <a:chOff x="345371" y="1597285"/>
                <a:chExt cx="4947040" cy="4580364"/>
              </a:xfrm>
            </p:grpSpPr>
            <p:cxnSp>
              <p:nvCxnSpPr>
                <p:cNvPr id="51" name="Straight Connector 198">
                  <a:extLst>
                    <a:ext uri="{FF2B5EF4-FFF2-40B4-BE49-F238E27FC236}">
                      <a16:creationId xmlns:a16="http://schemas.microsoft.com/office/drawing/2014/main" id="{56CA5B39-5946-4F54-AD3F-7A4155B81B7A}"/>
                    </a:ext>
                  </a:extLst>
                </p:cNvPr>
                <p:cNvCxnSpPr>
                  <a:stCxn id="77" idx="1"/>
                </p:cNvCxnSpPr>
                <p:nvPr/>
              </p:nvCxnSpPr>
              <p:spPr>
                <a:xfrm flipH="1" flipV="1">
                  <a:off x="3105898" y="4961408"/>
                  <a:ext cx="511819" cy="498773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195">
                  <a:extLst>
                    <a:ext uri="{FF2B5EF4-FFF2-40B4-BE49-F238E27FC236}">
                      <a16:creationId xmlns:a16="http://schemas.microsoft.com/office/drawing/2014/main" id="{2AAA6A48-8043-4BD1-A37B-A19862FAB2D5}"/>
                    </a:ext>
                  </a:extLst>
                </p:cNvPr>
                <p:cNvCxnSpPr/>
                <p:nvPr/>
              </p:nvCxnSpPr>
              <p:spPr>
                <a:xfrm flipV="1">
                  <a:off x="2008664" y="5182637"/>
                  <a:ext cx="229206" cy="480861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192">
                  <a:extLst>
                    <a:ext uri="{FF2B5EF4-FFF2-40B4-BE49-F238E27FC236}">
                      <a16:creationId xmlns:a16="http://schemas.microsoft.com/office/drawing/2014/main" id="{CCE6A7E4-A972-42FD-B869-F319CA79C6E3}"/>
                    </a:ext>
                  </a:extLst>
                </p:cNvPr>
                <p:cNvCxnSpPr/>
                <p:nvPr/>
              </p:nvCxnSpPr>
              <p:spPr>
                <a:xfrm flipH="1" flipV="1">
                  <a:off x="2723120" y="5228307"/>
                  <a:ext cx="156040" cy="803314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189">
                  <a:extLst>
                    <a:ext uri="{FF2B5EF4-FFF2-40B4-BE49-F238E27FC236}">
                      <a16:creationId xmlns:a16="http://schemas.microsoft.com/office/drawing/2014/main" id="{E07C225B-6ED8-4A3F-A57D-1C0A9ECC0512}"/>
                    </a:ext>
                  </a:extLst>
                </p:cNvPr>
                <p:cNvCxnSpPr>
                  <a:endCxn id="86" idx="3"/>
                </p:cNvCxnSpPr>
                <p:nvPr/>
              </p:nvCxnSpPr>
              <p:spPr>
                <a:xfrm flipV="1">
                  <a:off x="1204067" y="5077590"/>
                  <a:ext cx="787252" cy="705779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186">
                  <a:extLst>
                    <a:ext uri="{FF2B5EF4-FFF2-40B4-BE49-F238E27FC236}">
                      <a16:creationId xmlns:a16="http://schemas.microsoft.com/office/drawing/2014/main" id="{E851B53F-2D2E-442F-86C6-245CD11378CF}"/>
                    </a:ext>
                  </a:extLst>
                </p:cNvPr>
                <p:cNvCxnSpPr/>
                <p:nvPr/>
              </p:nvCxnSpPr>
              <p:spPr>
                <a:xfrm flipV="1">
                  <a:off x="1466613" y="4736077"/>
                  <a:ext cx="368155" cy="133092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183">
                  <a:extLst>
                    <a:ext uri="{FF2B5EF4-FFF2-40B4-BE49-F238E27FC236}">
                      <a16:creationId xmlns:a16="http://schemas.microsoft.com/office/drawing/2014/main" id="{70111F1A-95F3-405F-8F32-F16C475E9DBE}"/>
                    </a:ext>
                  </a:extLst>
                </p:cNvPr>
                <p:cNvCxnSpPr/>
                <p:nvPr/>
              </p:nvCxnSpPr>
              <p:spPr>
                <a:xfrm>
                  <a:off x="1179234" y="4183086"/>
                  <a:ext cx="612800" cy="113522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80">
                  <a:extLst>
                    <a:ext uri="{FF2B5EF4-FFF2-40B4-BE49-F238E27FC236}">
                      <a16:creationId xmlns:a16="http://schemas.microsoft.com/office/drawing/2014/main" id="{ECFA724C-BBF3-4CFC-9D17-53F75F6ABC5F}"/>
                    </a:ext>
                  </a:extLst>
                </p:cNvPr>
                <p:cNvCxnSpPr/>
                <p:nvPr/>
              </p:nvCxnSpPr>
              <p:spPr>
                <a:xfrm>
                  <a:off x="1971931" y="3741216"/>
                  <a:ext cx="145193" cy="144652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178">
                  <a:extLst>
                    <a:ext uri="{FF2B5EF4-FFF2-40B4-BE49-F238E27FC236}">
                      <a16:creationId xmlns:a16="http://schemas.microsoft.com/office/drawing/2014/main" id="{DE8DE99F-F841-4C95-86BB-28FA1653EFA0}"/>
                    </a:ext>
                  </a:extLst>
                </p:cNvPr>
                <p:cNvCxnSpPr/>
                <p:nvPr/>
              </p:nvCxnSpPr>
              <p:spPr>
                <a:xfrm>
                  <a:off x="1833375" y="2401427"/>
                  <a:ext cx="511616" cy="1378762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174">
                  <a:extLst>
                    <a:ext uri="{FF2B5EF4-FFF2-40B4-BE49-F238E27FC236}">
                      <a16:creationId xmlns:a16="http://schemas.microsoft.com/office/drawing/2014/main" id="{2F05ACB7-40CE-4BCF-A42A-27F3F563AFF1}"/>
                    </a:ext>
                  </a:extLst>
                </p:cNvPr>
                <p:cNvCxnSpPr/>
                <p:nvPr/>
              </p:nvCxnSpPr>
              <p:spPr>
                <a:xfrm>
                  <a:off x="2614140" y="3084703"/>
                  <a:ext cx="0" cy="618215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168">
                  <a:extLst>
                    <a:ext uri="{FF2B5EF4-FFF2-40B4-BE49-F238E27FC236}">
                      <a16:creationId xmlns:a16="http://schemas.microsoft.com/office/drawing/2014/main" id="{7CCE875B-FE1E-4DFE-8409-C8EBDB4C987D}"/>
                    </a:ext>
                  </a:extLst>
                </p:cNvPr>
                <p:cNvCxnSpPr/>
                <p:nvPr/>
              </p:nvCxnSpPr>
              <p:spPr>
                <a:xfrm flipH="1">
                  <a:off x="2853880" y="2711855"/>
                  <a:ext cx="409446" cy="1050997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1150">
                  <a:extLst>
                    <a:ext uri="{FF2B5EF4-FFF2-40B4-BE49-F238E27FC236}">
                      <a16:creationId xmlns:a16="http://schemas.microsoft.com/office/drawing/2014/main" id="{13E2E241-FE7D-4947-A9B0-6D1367F6DC1B}"/>
                    </a:ext>
                  </a:extLst>
                </p:cNvPr>
                <p:cNvCxnSpPr>
                  <a:stCxn id="71" idx="2"/>
                </p:cNvCxnSpPr>
                <p:nvPr/>
              </p:nvCxnSpPr>
              <p:spPr>
                <a:xfrm flipH="1">
                  <a:off x="3366269" y="4391966"/>
                  <a:ext cx="1254097" cy="47473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ysDash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1156">
                  <a:extLst>
                    <a:ext uri="{FF2B5EF4-FFF2-40B4-BE49-F238E27FC236}">
                      <a16:creationId xmlns:a16="http://schemas.microsoft.com/office/drawing/2014/main" id="{BE5D239F-FEB0-400C-90D9-729EC0C0CF56}"/>
                    </a:ext>
                  </a:extLst>
                </p:cNvPr>
                <p:cNvCxnSpPr>
                  <a:stCxn id="66" idx="3"/>
                  <a:endCxn id="86" idx="7"/>
                </p:cNvCxnSpPr>
                <p:nvPr/>
              </p:nvCxnSpPr>
              <p:spPr>
                <a:xfrm flipH="1">
                  <a:off x="3137889" y="3616669"/>
                  <a:ext cx="298608" cy="302677"/>
                </a:xfrm>
                <a:prstGeom prst="line">
                  <a:avLst/>
                </a:prstGeom>
                <a:ln w="12700" cap="sq">
                  <a:solidFill>
                    <a:srgbClr val="A8A8A7"/>
                  </a:solidFill>
                  <a:prstDash val="solid"/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97">
                  <a:extLst>
                    <a:ext uri="{FF2B5EF4-FFF2-40B4-BE49-F238E27FC236}">
                      <a16:creationId xmlns:a16="http://schemas.microsoft.com/office/drawing/2014/main" id="{64AD8790-927B-4790-99CD-0CA0F7B53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8753" y="3170891"/>
                  <a:ext cx="675281" cy="67204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Oval 100">
                  <a:extLst>
                    <a:ext uri="{FF2B5EF4-FFF2-40B4-BE49-F238E27FC236}">
                      <a16:creationId xmlns:a16="http://schemas.microsoft.com/office/drawing/2014/main" id="{0AA626F0-89F4-47C1-AA89-27CB3AFECC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371" y="3679465"/>
                  <a:ext cx="866889" cy="865501"/>
                </a:xfrm>
                <a:prstGeom prst="ellipse">
                  <a:avLst/>
                </a:prstGeom>
                <a:solidFill>
                  <a:srgbClr val="0032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Oval 107">
                  <a:extLst>
                    <a:ext uri="{FF2B5EF4-FFF2-40B4-BE49-F238E27FC236}">
                      <a16:creationId xmlns:a16="http://schemas.microsoft.com/office/drawing/2014/main" id="{EF99B26F-EB36-415F-9924-FA7B39B89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1399" y="5284446"/>
                  <a:ext cx="769466" cy="769466"/>
                </a:xfrm>
                <a:prstGeom prst="ellipse">
                  <a:avLst/>
                </a:prstGeom>
                <a:solidFill>
                  <a:srgbClr val="0032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Oval 110">
                  <a:extLst>
                    <a:ext uri="{FF2B5EF4-FFF2-40B4-BE49-F238E27FC236}">
                      <a16:creationId xmlns:a16="http://schemas.microsoft.com/office/drawing/2014/main" id="{74348F26-DAA5-49DF-9FEE-CEAEE0C61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9301" y="2875325"/>
                  <a:ext cx="868539" cy="86853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Oval 113">
                  <a:extLst>
                    <a:ext uri="{FF2B5EF4-FFF2-40B4-BE49-F238E27FC236}">
                      <a16:creationId xmlns:a16="http://schemas.microsoft.com/office/drawing/2014/main" id="{6F00BFA7-9ECD-4043-8A29-320C9140A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6365" y="2645805"/>
                  <a:ext cx="475549" cy="4755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Oval 116">
                  <a:extLst>
                    <a:ext uri="{FF2B5EF4-FFF2-40B4-BE49-F238E27FC236}">
                      <a16:creationId xmlns:a16="http://schemas.microsoft.com/office/drawing/2014/main" id="{BD2D11B3-E394-403F-A303-2F1C38D4F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1367" y="4678451"/>
                  <a:ext cx="570660" cy="572972"/>
                </a:xfrm>
                <a:prstGeom prst="ellipse">
                  <a:avLst/>
                </a:prstGeom>
                <a:solidFill>
                  <a:srgbClr val="0032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Oval 119">
                  <a:extLst>
                    <a:ext uri="{FF2B5EF4-FFF2-40B4-BE49-F238E27FC236}">
                      <a16:creationId xmlns:a16="http://schemas.microsoft.com/office/drawing/2014/main" id="{0C405052-DAB6-40F5-8F44-58EF96DA1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0701" y="5640828"/>
                  <a:ext cx="459038" cy="45903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Oval 134">
                  <a:extLst>
                    <a:ext uri="{FF2B5EF4-FFF2-40B4-BE49-F238E27FC236}">
                      <a16:creationId xmlns:a16="http://schemas.microsoft.com/office/drawing/2014/main" id="{10939CF4-BE79-40FE-9C41-9CF9AADEAE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8771" y="1597285"/>
                  <a:ext cx="868539" cy="865501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Oval 137">
                  <a:extLst>
                    <a:ext uri="{FF2B5EF4-FFF2-40B4-BE49-F238E27FC236}">
                      <a16:creationId xmlns:a16="http://schemas.microsoft.com/office/drawing/2014/main" id="{A6C5BCDA-C210-4597-8BF1-C44789C860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20366" y="4055943"/>
                  <a:ext cx="672045" cy="672045"/>
                </a:xfrm>
                <a:prstGeom prst="ellipse">
                  <a:avLst/>
                </a:prstGeom>
                <a:solidFill>
                  <a:srgbClr val="0032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Oval 140">
                  <a:extLst>
                    <a:ext uri="{FF2B5EF4-FFF2-40B4-BE49-F238E27FC236}">
                      <a16:creationId xmlns:a16="http://schemas.microsoft.com/office/drawing/2014/main" id="{508BA66E-26DE-47EB-B811-D74AF3BFBB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8873" y="2023299"/>
                  <a:ext cx="703418" cy="705070"/>
                </a:xfrm>
                <a:prstGeom prst="ellipse">
                  <a:avLst/>
                </a:prstGeom>
                <a:solidFill>
                  <a:srgbClr val="0032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Oval 149">
                  <a:extLst>
                    <a:ext uri="{FF2B5EF4-FFF2-40B4-BE49-F238E27FC236}">
                      <a16:creationId xmlns:a16="http://schemas.microsoft.com/office/drawing/2014/main" id="{358538DA-5319-4886-B71B-5D95E8E006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3003" y="5309110"/>
                  <a:ext cx="868539" cy="86853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96">
                  <a:extLst>
                    <a:ext uri="{FF2B5EF4-FFF2-40B4-BE49-F238E27FC236}">
                      <a16:creationId xmlns:a16="http://schemas.microsoft.com/office/drawing/2014/main" id="{5A840037-601A-45F5-998A-1BC0CCCE22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263" y="4039430"/>
                  <a:ext cx="33024" cy="49537"/>
                </a:xfrm>
                <a:custGeom>
                  <a:avLst/>
                  <a:gdLst>
                    <a:gd name="T0" fmla="*/ 20 w 20"/>
                    <a:gd name="T1" fmla="*/ 30 h 30"/>
                    <a:gd name="T2" fmla="*/ 0 w 20"/>
                    <a:gd name="T3" fmla="*/ 30 h 30"/>
                    <a:gd name="T4" fmla="*/ 0 w 20"/>
                    <a:gd name="T5" fmla="*/ 0 h 30"/>
                    <a:gd name="T6" fmla="*/ 20 w 20"/>
                    <a:gd name="T7" fmla="*/ 10 h 30"/>
                    <a:gd name="T8" fmla="*/ 20 w 20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0">
                      <a:moveTo>
                        <a:pt x="20" y="30"/>
                      </a:moveTo>
                      <a:lnTo>
                        <a:pt x="0" y="30"/>
                      </a:lnTo>
                      <a:lnTo>
                        <a:pt x="0" y="0"/>
                      </a:lnTo>
                      <a:lnTo>
                        <a:pt x="20" y="10"/>
                      </a:lnTo>
                      <a:lnTo>
                        <a:pt x="20" y="30"/>
                      </a:lnTo>
                      <a:close/>
                    </a:path>
                  </a:pathLst>
                </a:custGeom>
                <a:solidFill>
                  <a:srgbClr val="F68D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Oval 99">
                  <a:extLst>
                    <a:ext uri="{FF2B5EF4-FFF2-40B4-BE49-F238E27FC236}">
                      <a16:creationId xmlns:a16="http://schemas.microsoft.com/office/drawing/2014/main" id="{7616159E-BBC1-414A-8011-F034E50E8F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3851" y="3245362"/>
                  <a:ext cx="525086" cy="52310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Oval 102">
                  <a:extLst>
                    <a:ext uri="{FF2B5EF4-FFF2-40B4-BE49-F238E27FC236}">
                      <a16:creationId xmlns:a16="http://schemas.microsoft.com/office/drawing/2014/main" id="{DF17D907-34AE-4E21-8CED-B317AA5A6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794" y="3774574"/>
                  <a:ext cx="672045" cy="6752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Oval 109">
                  <a:extLst>
                    <a:ext uri="{FF2B5EF4-FFF2-40B4-BE49-F238E27FC236}">
                      <a16:creationId xmlns:a16="http://schemas.microsoft.com/office/drawing/2014/main" id="{AC1518F0-442D-414B-82E2-A6702D60A6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1389" y="5373611"/>
                  <a:ext cx="589485" cy="5911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Oval 112">
                  <a:extLst>
                    <a:ext uri="{FF2B5EF4-FFF2-40B4-BE49-F238E27FC236}">
                      <a16:creationId xmlns:a16="http://schemas.microsoft.com/office/drawing/2014/main" id="{A4112542-92CD-49F6-B332-048947315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7549" y="2973572"/>
                  <a:ext cx="672045" cy="67204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Oval 115">
                  <a:extLst>
                    <a:ext uri="{FF2B5EF4-FFF2-40B4-BE49-F238E27FC236}">
                      <a16:creationId xmlns:a16="http://schemas.microsoft.com/office/drawing/2014/main" id="{E27712B2-E060-4665-8FB1-A46EA9819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5901" y="2695342"/>
                  <a:ext cx="376477" cy="3764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Oval 118">
                  <a:extLst>
                    <a:ext uri="{FF2B5EF4-FFF2-40B4-BE49-F238E27FC236}">
                      <a16:creationId xmlns:a16="http://schemas.microsoft.com/office/drawing/2014/main" id="{5B35DC2C-9EA0-407F-89D3-07E2524FB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7944" y="4746183"/>
                  <a:ext cx="437506" cy="4375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Oval 121">
                  <a:extLst>
                    <a:ext uri="{FF2B5EF4-FFF2-40B4-BE49-F238E27FC236}">
                      <a16:creationId xmlns:a16="http://schemas.microsoft.com/office/drawing/2014/main" id="{F1B37C56-BF65-4D45-BBF4-E9B6FA824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4266" y="5694393"/>
                  <a:ext cx="351907" cy="3519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Freeform 127">
                  <a:extLst>
                    <a:ext uri="{FF2B5EF4-FFF2-40B4-BE49-F238E27FC236}">
                      <a16:creationId xmlns:a16="http://schemas.microsoft.com/office/drawing/2014/main" id="{82898D5D-D20C-40F3-9394-91B86C431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5814" y="2351890"/>
                  <a:ext cx="49537" cy="49537"/>
                </a:xfrm>
                <a:custGeom>
                  <a:avLst/>
                  <a:gdLst>
                    <a:gd name="T0" fmla="*/ 30 w 30"/>
                    <a:gd name="T1" fmla="*/ 30 h 30"/>
                    <a:gd name="T2" fmla="*/ 0 w 30"/>
                    <a:gd name="T3" fmla="*/ 20 h 30"/>
                    <a:gd name="T4" fmla="*/ 10 w 30"/>
                    <a:gd name="T5" fmla="*/ 0 h 30"/>
                    <a:gd name="T6" fmla="*/ 30 w 30"/>
                    <a:gd name="T7" fmla="*/ 10 h 30"/>
                    <a:gd name="T8" fmla="*/ 30 w 30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30" y="30"/>
                      </a:moveTo>
                      <a:lnTo>
                        <a:pt x="0" y="20"/>
                      </a:lnTo>
                      <a:lnTo>
                        <a:pt x="10" y="0"/>
                      </a:lnTo>
                      <a:lnTo>
                        <a:pt x="30" y="10"/>
                      </a:lnTo>
                      <a:lnTo>
                        <a:pt x="30" y="30"/>
                      </a:lnTo>
                      <a:close/>
                    </a:path>
                  </a:pathLst>
                </a:custGeom>
                <a:solidFill>
                  <a:srgbClr val="F585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Oval 136">
                  <a:extLst>
                    <a:ext uri="{FF2B5EF4-FFF2-40B4-BE49-F238E27FC236}">
                      <a16:creationId xmlns:a16="http://schemas.microsoft.com/office/drawing/2014/main" id="{6B7D0BE5-1150-4C0F-852B-C9315A578D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019" y="1692395"/>
                  <a:ext cx="672046" cy="6752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Oval 139">
                  <a:extLst>
                    <a:ext uri="{FF2B5EF4-FFF2-40B4-BE49-F238E27FC236}">
                      <a16:creationId xmlns:a16="http://schemas.microsoft.com/office/drawing/2014/main" id="{1A1894E3-CBBE-4342-8133-8B2EE22D2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9591" y="4135168"/>
                  <a:ext cx="513594" cy="5135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Oval 142">
                  <a:extLst>
                    <a:ext uri="{FF2B5EF4-FFF2-40B4-BE49-F238E27FC236}">
                      <a16:creationId xmlns:a16="http://schemas.microsoft.com/office/drawing/2014/main" id="{CA7B2496-514D-4C09-A886-E8ED97CCC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9518" y="2104769"/>
                  <a:ext cx="542127" cy="5421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Oval 146">
                  <a:extLst>
                    <a:ext uri="{FF2B5EF4-FFF2-40B4-BE49-F238E27FC236}">
                      <a16:creationId xmlns:a16="http://schemas.microsoft.com/office/drawing/2014/main" id="{A24899CB-CCB3-4436-B66F-8E427D68C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3858" y="3679466"/>
                  <a:ext cx="1621493" cy="1638005"/>
                </a:xfrm>
                <a:prstGeom prst="ellipse">
                  <a:avLst/>
                </a:prstGeom>
                <a:solidFill>
                  <a:srgbClr val="2551B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Oval 148">
                  <a:extLst>
                    <a:ext uri="{FF2B5EF4-FFF2-40B4-BE49-F238E27FC236}">
                      <a16:creationId xmlns:a16="http://schemas.microsoft.com/office/drawing/2014/main" id="{C158DAD6-D34F-4396-BE61-8C74058115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1546" y="3855721"/>
                  <a:ext cx="1283986" cy="12839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dirty="0"/>
                    <a:t> </a:t>
                  </a:r>
                </a:p>
              </p:txBody>
            </p:sp>
            <p:sp>
              <p:nvSpPr>
                <p:cNvPr id="88" name="Oval 151">
                  <a:extLst>
                    <a:ext uri="{FF2B5EF4-FFF2-40B4-BE49-F238E27FC236}">
                      <a16:creationId xmlns:a16="http://schemas.microsoft.com/office/drawing/2014/main" id="{A4F682E7-3D41-4933-8A10-61CFB7138E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1250" y="5407358"/>
                  <a:ext cx="672045" cy="67204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Oval 119">
                  <a:extLst>
                    <a:ext uri="{FF2B5EF4-FFF2-40B4-BE49-F238E27FC236}">
                      <a16:creationId xmlns:a16="http://schemas.microsoft.com/office/drawing/2014/main" id="{01468052-102D-4772-A543-91913820D6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7162" y="5607150"/>
                  <a:ext cx="459038" cy="4590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Oval 121">
                  <a:extLst>
                    <a:ext uri="{FF2B5EF4-FFF2-40B4-BE49-F238E27FC236}">
                      <a16:creationId xmlns:a16="http://schemas.microsoft.com/office/drawing/2014/main" id="{1C0523A4-4515-42A8-9742-68B018FFE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0727" y="5660715"/>
                  <a:ext cx="351907" cy="35190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e 636">
                <a:extLst>
                  <a:ext uri="{FF2B5EF4-FFF2-40B4-BE49-F238E27FC236}">
                    <a16:creationId xmlns:a16="http://schemas.microsoft.com/office/drawing/2014/main" id="{8895712A-3663-4163-A7E0-C9E9873268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27530" y="3781564"/>
                <a:ext cx="418605" cy="421396"/>
                <a:chOff x="4943193" y="4824487"/>
                <a:chExt cx="422188" cy="424742"/>
              </a:xfrm>
            </p:grpSpPr>
            <p:sp>
              <p:nvSpPr>
                <p:cNvPr id="44" name="Freeform 196">
                  <a:extLst>
                    <a:ext uri="{FF2B5EF4-FFF2-40B4-BE49-F238E27FC236}">
                      <a16:creationId xmlns:a16="http://schemas.microsoft.com/office/drawing/2014/main" id="{662793A0-A7B2-42B5-ADE4-731ABE6575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1750" y="4998403"/>
                  <a:ext cx="109537" cy="41275"/>
                </a:xfrm>
                <a:custGeom>
                  <a:avLst/>
                  <a:gdLst>
                    <a:gd name="T0" fmla="*/ 375 w 384"/>
                    <a:gd name="T1" fmla="*/ 85 h 147"/>
                    <a:gd name="T2" fmla="*/ 39 w 384"/>
                    <a:gd name="T3" fmla="*/ 27 h 147"/>
                    <a:gd name="T4" fmla="*/ 0 w 384"/>
                    <a:gd name="T5" fmla="*/ 73 h 147"/>
                    <a:gd name="T6" fmla="*/ 0 w 384"/>
                    <a:gd name="T7" fmla="*/ 125 h 147"/>
                    <a:gd name="T8" fmla="*/ 22 w 384"/>
                    <a:gd name="T9" fmla="*/ 147 h 147"/>
                    <a:gd name="T10" fmla="*/ 45 w 384"/>
                    <a:gd name="T11" fmla="*/ 125 h 147"/>
                    <a:gd name="T12" fmla="*/ 45 w 384"/>
                    <a:gd name="T13" fmla="*/ 73 h 147"/>
                    <a:gd name="T14" fmla="*/ 46 w 384"/>
                    <a:gd name="T15" fmla="*/ 72 h 147"/>
                    <a:gd name="T16" fmla="*/ 192 w 384"/>
                    <a:gd name="T17" fmla="*/ 65 h 147"/>
                    <a:gd name="T18" fmla="*/ 343 w 384"/>
                    <a:gd name="T19" fmla="*/ 117 h 147"/>
                    <a:gd name="T20" fmla="*/ 375 w 384"/>
                    <a:gd name="T21" fmla="*/ 117 h 147"/>
                    <a:gd name="T22" fmla="*/ 375 w 384"/>
                    <a:gd name="T23" fmla="*/ 85 h 147"/>
                    <a:gd name="T24" fmla="*/ 375 w 384"/>
                    <a:gd name="T25" fmla="*/ 85 h 147"/>
                    <a:gd name="T26" fmla="*/ 375 w 384"/>
                    <a:gd name="T27" fmla="*/ 8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4" h="147">
                      <a:moveTo>
                        <a:pt x="375" y="85"/>
                      </a:moveTo>
                      <a:cubicBezTo>
                        <a:pt x="290" y="0"/>
                        <a:pt x="112" y="16"/>
                        <a:pt x="39" y="27"/>
                      </a:cubicBezTo>
                      <a:cubicBezTo>
                        <a:pt x="17" y="31"/>
                        <a:pt x="0" y="50"/>
                        <a:pt x="0" y="73"/>
                      </a:cubicBez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0" y="137"/>
                        <a:pt x="10" y="147"/>
                        <a:pt x="22" y="147"/>
                      </a:cubicBezTo>
                      <a:cubicBezTo>
                        <a:pt x="35" y="147"/>
                        <a:pt x="45" y="137"/>
                        <a:pt x="45" y="125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5" y="72"/>
                        <a:pt x="45" y="72"/>
                        <a:pt x="46" y="72"/>
                      </a:cubicBezTo>
                      <a:cubicBezTo>
                        <a:pt x="75" y="67"/>
                        <a:pt x="133" y="61"/>
                        <a:pt x="192" y="65"/>
                      </a:cubicBezTo>
                      <a:cubicBezTo>
                        <a:pt x="262" y="69"/>
                        <a:pt x="313" y="87"/>
                        <a:pt x="343" y="117"/>
                      </a:cubicBezTo>
                      <a:cubicBezTo>
                        <a:pt x="352" y="126"/>
                        <a:pt x="366" y="126"/>
                        <a:pt x="375" y="117"/>
                      </a:cubicBezTo>
                      <a:cubicBezTo>
                        <a:pt x="384" y="108"/>
                        <a:pt x="384" y="94"/>
                        <a:pt x="375" y="85"/>
                      </a:cubicBezTo>
                      <a:close/>
                      <a:moveTo>
                        <a:pt x="375" y="85"/>
                      </a:moveTo>
                      <a:cubicBezTo>
                        <a:pt x="375" y="85"/>
                        <a:pt x="375" y="85"/>
                        <a:pt x="375" y="85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5" name="Freeform 197">
                  <a:extLst>
                    <a:ext uri="{FF2B5EF4-FFF2-40B4-BE49-F238E27FC236}">
                      <a16:creationId xmlns:a16="http://schemas.microsoft.com/office/drawing/2014/main" id="{F2FCC4B4-914D-4CB0-8BE4-673E93221B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43488" y="4946016"/>
                  <a:ext cx="244475" cy="303213"/>
                </a:xfrm>
                <a:custGeom>
                  <a:avLst/>
                  <a:gdLst>
                    <a:gd name="T0" fmla="*/ 491 w 863"/>
                    <a:gd name="T1" fmla="*/ 907 h 1079"/>
                    <a:gd name="T2" fmla="*/ 529 w 863"/>
                    <a:gd name="T3" fmla="*/ 921 h 1079"/>
                    <a:gd name="T4" fmla="*/ 624 w 863"/>
                    <a:gd name="T5" fmla="*/ 809 h 1079"/>
                    <a:gd name="T6" fmla="*/ 818 w 863"/>
                    <a:gd name="T7" fmla="*/ 931 h 1079"/>
                    <a:gd name="T8" fmla="*/ 841 w 863"/>
                    <a:gd name="T9" fmla="*/ 1079 h 1079"/>
                    <a:gd name="T10" fmla="*/ 863 w 863"/>
                    <a:gd name="T11" fmla="*/ 931 h 1079"/>
                    <a:gd name="T12" fmla="*/ 647 w 863"/>
                    <a:gd name="T13" fmla="*/ 770 h 1079"/>
                    <a:gd name="T14" fmla="*/ 599 w 863"/>
                    <a:gd name="T15" fmla="*/ 708 h 1079"/>
                    <a:gd name="T16" fmla="*/ 612 w 863"/>
                    <a:gd name="T17" fmla="*/ 623 h 1079"/>
                    <a:gd name="T18" fmla="*/ 695 w 863"/>
                    <a:gd name="T19" fmla="*/ 372 h 1079"/>
                    <a:gd name="T20" fmla="*/ 719 w 863"/>
                    <a:gd name="T21" fmla="*/ 22 h 1079"/>
                    <a:gd name="T22" fmla="*/ 360 w 863"/>
                    <a:gd name="T23" fmla="*/ 0 h 1079"/>
                    <a:gd name="T24" fmla="*/ 145 w 863"/>
                    <a:gd name="T25" fmla="*/ 263 h 1079"/>
                    <a:gd name="T26" fmla="*/ 169 w 863"/>
                    <a:gd name="T27" fmla="*/ 423 h 1079"/>
                    <a:gd name="T28" fmla="*/ 265 w 863"/>
                    <a:gd name="T29" fmla="*/ 708 h 1079"/>
                    <a:gd name="T30" fmla="*/ 217 w 863"/>
                    <a:gd name="T31" fmla="*/ 770 h 1079"/>
                    <a:gd name="T32" fmla="*/ 0 w 863"/>
                    <a:gd name="T33" fmla="*/ 931 h 1079"/>
                    <a:gd name="T34" fmla="*/ 23 w 863"/>
                    <a:gd name="T35" fmla="*/ 1079 h 1079"/>
                    <a:gd name="T36" fmla="*/ 45 w 863"/>
                    <a:gd name="T37" fmla="*/ 931 h 1079"/>
                    <a:gd name="T38" fmla="*/ 240 w 863"/>
                    <a:gd name="T39" fmla="*/ 809 h 1079"/>
                    <a:gd name="T40" fmla="*/ 335 w 863"/>
                    <a:gd name="T41" fmla="*/ 921 h 1079"/>
                    <a:gd name="T42" fmla="*/ 372 w 863"/>
                    <a:gd name="T43" fmla="*/ 907 h 1079"/>
                    <a:gd name="T44" fmla="*/ 214 w 863"/>
                    <a:gd name="T45" fmla="*/ 423 h 1079"/>
                    <a:gd name="T46" fmla="*/ 212 w 863"/>
                    <a:gd name="T47" fmla="*/ 357 h 1079"/>
                    <a:gd name="T48" fmla="*/ 190 w 863"/>
                    <a:gd name="T49" fmla="*/ 215 h 1079"/>
                    <a:gd name="T50" fmla="*/ 674 w 863"/>
                    <a:gd name="T51" fmla="*/ 45 h 1079"/>
                    <a:gd name="T52" fmla="*/ 652 w 863"/>
                    <a:gd name="T53" fmla="*/ 357 h 1079"/>
                    <a:gd name="T54" fmla="*/ 650 w 863"/>
                    <a:gd name="T55" fmla="*/ 431 h 1079"/>
                    <a:gd name="T56" fmla="*/ 417 w 863"/>
                    <a:gd name="T57" fmla="*/ 649 h 1079"/>
                    <a:gd name="T58" fmla="*/ 340 w 863"/>
                    <a:gd name="T59" fmla="*/ 876 h 1079"/>
                    <a:gd name="T60" fmla="*/ 338 w 863"/>
                    <a:gd name="T61" fmla="*/ 875 h 1079"/>
                    <a:gd name="T62" fmla="*/ 291 w 863"/>
                    <a:gd name="T63" fmla="*/ 747 h 1079"/>
                    <a:gd name="T64" fmla="*/ 340 w 863"/>
                    <a:gd name="T65" fmla="*/ 876 h 1079"/>
                    <a:gd name="T66" fmla="*/ 310 w 863"/>
                    <a:gd name="T67" fmla="*/ 706 h 1079"/>
                    <a:gd name="T68" fmla="*/ 414 w 863"/>
                    <a:gd name="T69" fmla="*/ 694 h 1079"/>
                    <a:gd name="T70" fmla="*/ 554 w 863"/>
                    <a:gd name="T71" fmla="*/ 664 h 1079"/>
                    <a:gd name="T72" fmla="*/ 432 w 863"/>
                    <a:gd name="T73" fmla="*/ 789 h 1079"/>
                    <a:gd name="T74" fmla="*/ 524 w 863"/>
                    <a:gd name="T75" fmla="*/ 876 h 1079"/>
                    <a:gd name="T76" fmla="*/ 467 w 863"/>
                    <a:gd name="T77" fmla="*/ 819 h 1079"/>
                    <a:gd name="T78" fmla="*/ 595 w 863"/>
                    <a:gd name="T79" fmla="*/ 770 h 10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3" h="1079">
                      <a:moveTo>
                        <a:pt x="454" y="870"/>
                      </a:moveTo>
                      <a:cubicBezTo>
                        <a:pt x="491" y="907"/>
                        <a:pt x="491" y="907"/>
                        <a:pt x="491" y="907"/>
                      </a:cubicBezTo>
                      <a:cubicBezTo>
                        <a:pt x="500" y="916"/>
                        <a:pt x="512" y="921"/>
                        <a:pt x="524" y="921"/>
                      </a:cubicBezTo>
                      <a:cubicBezTo>
                        <a:pt x="526" y="921"/>
                        <a:pt x="527" y="921"/>
                        <a:pt x="529" y="921"/>
                      </a:cubicBezTo>
                      <a:cubicBezTo>
                        <a:pt x="543" y="919"/>
                        <a:pt x="555" y="912"/>
                        <a:pt x="563" y="900"/>
                      </a:cubicBezTo>
                      <a:cubicBezTo>
                        <a:pt x="624" y="809"/>
                        <a:pt x="624" y="809"/>
                        <a:pt x="624" y="809"/>
                      </a:cubicBezTo>
                      <a:cubicBezTo>
                        <a:pt x="770" y="862"/>
                        <a:pt x="770" y="862"/>
                        <a:pt x="770" y="862"/>
                      </a:cubicBezTo>
                      <a:cubicBezTo>
                        <a:pt x="799" y="873"/>
                        <a:pt x="818" y="901"/>
                        <a:pt x="818" y="931"/>
                      </a:cubicBezTo>
                      <a:cubicBezTo>
                        <a:pt x="818" y="1056"/>
                        <a:pt x="818" y="1056"/>
                        <a:pt x="818" y="1056"/>
                      </a:cubicBezTo>
                      <a:cubicBezTo>
                        <a:pt x="818" y="1069"/>
                        <a:pt x="828" y="1079"/>
                        <a:pt x="841" y="1079"/>
                      </a:cubicBezTo>
                      <a:cubicBezTo>
                        <a:pt x="853" y="1079"/>
                        <a:pt x="863" y="1069"/>
                        <a:pt x="863" y="1056"/>
                      </a:cubicBezTo>
                      <a:cubicBezTo>
                        <a:pt x="863" y="931"/>
                        <a:pt x="863" y="931"/>
                        <a:pt x="863" y="931"/>
                      </a:cubicBezTo>
                      <a:cubicBezTo>
                        <a:pt x="863" y="882"/>
                        <a:pt x="832" y="837"/>
                        <a:pt x="785" y="820"/>
                      </a:cubicBezTo>
                      <a:cubicBezTo>
                        <a:pt x="647" y="770"/>
                        <a:pt x="647" y="770"/>
                        <a:pt x="647" y="770"/>
                      </a:cubicBezTo>
                      <a:cubicBezTo>
                        <a:pt x="647" y="763"/>
                        <a:pt x="645" y="757"/>
                        <a:pt x="640" y="752"/>
                      </a:cubicBezTo>
                      <a:cubicBezTo>
                        <a:pt x="599" y="708"/>
                        <a:pt x="599" y="708"/>
                        <a:pt x="599" y="708"/>
                      </a:cubicBezTo>
                      <a:cubicBezTo>
                        <a:pt x="599" y="634"/>
                        <a:pt x="599" y="634"/>
                        <a:pt x="599" y="634"/>
                      </a:cubicBezTo>
                      <a:cubicBezTo>
                        <a:pt x="603" y="631"/>
                        <a:pt x="607" y="627"/>
                        <a:pt x="612" y="623"/>
                      </a:cubicBezTo>
                      <a:cubicBezTo>
                        <a:pt x="664" y="574"/>
                        <a:pt x="695" y="504"/>
                        <a:pt x="695" y="431"/>
                      </a:cubicBezTo>
                      <a:cubicBezTo>
                        <a:pt x="695" y="372"/>
                        <a:pt x="695" y="372"/>
                        <a:pt x="695" y="372"/>
                      </a:cubicBezTo>
                      <a:cubicBezTo>
                        <a:pt x="711" y="337"/>
                        <a:pt x="719" y="301"/>
                        <a:pt x="719" y="263"/>
                      </a:cubicBezTo>
                      <a:cubicBezTo>
                        <a:pt x="719" y="22"/>
                        <a:pt x="719" y="22"/>
                        <a:pt x="719" y="22"/>
                      </a:cubicBezTo>
                      <a:cubicBezTo>
                        <a:pt x="719" y="10"/>
                        <a:pt x="709" y="0"/>
                        <a:pt x="696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241" y="0"/>
                        <a:pt x="145" y="96"/>
                        <a:pt x="145" y="215"/>
                      </a:cubicBezTo>
                      <a:cubicBezTo>
                        <a:pt x="145" y="263"/>
                        <a:pt x="145" y="263"/>
                        <a:pt x="145" y="263"/>
                      </a:cubicBezTo>
                      <a:cubicBezTo>
                        <a:pt x="145" y="301"/>
                        <a:pt x="153" y="337"/>
                        <a:pt x="169" y="372"/>
                      </a:cubicBezTo>
                      <a:cubicBezTo>
                        <a:pt x="169" y="423"/>
                        <a:pt x="169" y="423"/>
                        <a:pt x="169" y="423"/>
                      </a:cubicBezTo>
                      <a:cubicBezTo>
                        <a:pt x="169" y="507"/>
                        <a:pt x="206" y="583"/>
                        <a:pt x="265" y="633"/>
                      </a:cubicBezTo>
                      <a:cubicBezTo>
                        <a:pt x="265" y="708"/>
                        <a:pt x="265" y="708"/>
                        <a:pt x="265" y="708"/>
                      </a:cubicBezTo>
                      <a:cubicBezTo>
                        <a:pt x="223" y="752"/>
                        <a:pt x="223" y="752"/>
                        <a:pt x="223" y="752"/>
                      </a:cubicBezTo>
                      <a:cubicBezTo>
                        <a:pt x="219" y="757"/>
                        <a:pt x="216" y="763"/>
                        <a:pt x="217" y="770"/>
                      </a:cubicBezTo>
                      <a:cubicBezTo>
                        <a:pt x="79" y="820"/>
                        <a:pt x="79" y="820"/>
                        <a:pt x="79" y="820"/>
                      </a:cubicBezTo>
                      <a:cubicBezTo>
                        <a:pt x="32" y="837"/>
                        <a:pt x="0" y="882"/>
                        <a:pt x="0" y="931"/>
                      </a:cubicBezTo>
                      <a:cubicBezTo>
                        <a:pt x="0" y="1056"/>
                        <a:pt x="0" y="1056"/>
                        <a:pt x="0" y="1056"/>
                      </a:cubicBezTo>
                      <a:cubicBezTo>
                        <a:pt x="0" y="1069"/>
                        <a:pt x="11" y="1079"/>
                        <a:pt x="23" y="1079"/>
                      </a:cubicBezTo>
                      <a:cubicBezTo>
                        <a:pt x="35" y="1079"/>
                        <a:pt x="45" y="1069"/>
                        <a:pt x="45" y="1056"/>
                      </a:cubicBezTo>
                      <a:cubicBezTo>
                        <a:pt x="45" y="931"/>
                        <a:pt x="45" y="931"/>
                        <a:pt x="45" y="931"/>
                      </a:cubicBezTo>
                      <a:cubicBezTo>
                        <a:pt x="45" y="901"/>
                        <a:pt x="65" y="873"/>
                        <a:pt x="94" y="862"/>
                      </a:cubicBezTo>
                      <a:cubicBezTo>
                        <a:pt x="240" y="809"/>
                        <a:pt x="240" y="809"/>
                        <a:pt x="240" y="809"/>
                      </a:cubicBezTo>
                      <a:cubicBezTo>
                        <a:pt x="301" y="900"/>
                        <a:pt x="301" y="900"/>
                        <a:pt x="301" y="900"/>
                      </a:cubicBezTo>
                      <a:cubicBezTo>
                        <a:pt x="308" y="912"/>
                        <a:pt x="321" y="919"/>
                        <a:pt x="335" y="921"/>
                      </a:cubicBezTo>
                      <a:cubicBezTo>
                        <a:pt x="336" y="921"/>
                        <a:pt x="338" y="921"/>
                        <a:pt x="339" y="921"/>
                      </a:cubicBezTo>
                      <a:cubicBezTo>
                        <a:pt x="352" y="921"/>
                        <a:pt x="363" y="916"/>
                        <a:pt x="372" y="907"/>
                      </a:cubicBezTo>
                      <a:cubicBezTo>
                        <a:pt x="409" y="870"/>
                        <a:pt x="409" y="870"/>
                        <a:pt x="409" y="870"/>
                      </a:cubicBezTo>
                      <a:moveTo>
                        <a:pt x="214" y="423"/>
                      </a:moveTo>
                      <a:cubicBezTo>
                        <a:pt x="214" y="367"/>
                        <a:pt x="214" y="367"/>
                        <a:pt x="214" y="367"/>
                      </a:cubicBezTo>
                      <a:cubicBezTo>
                        <a:pt x="214" y="364"/>
                        <a:pt x="213" y="360"/>
                        <a:pt x="212" y="357"/>
                      </a:cubicBezTo>
                      <a:cubicBezTo>
                        <a:pt x="197" y="327"/>
                        <a:pt x="190" y="296"/>
                        <a:pt x="190" y="263"/>
                      </a:cubicBezTo>
                      <a:cubicBezTo>
                        <a:pt x="190" y="215"/>
                        <a:pt x="190" y="215"/>
                        <a:pt x="190" y="215"/>
                      </a:cubicBezTo>
                      <a:cubicBezTo>
                        <a:pt x="190" y="121"/>
                        <a:pt x="266" y="45"/>
                        <a:pt x="360" y="45"/>
                      </a:cubicBezTo>
                      <a:cubicBezTo>
                        <a:pt x="674" y="45"/>
                        <a:pt x="674" y="45"/>
                        <a:pt x="674" y="45"/>
                      </a:cubicBezTo>
                      <a:cubicBezTo>
                        <a:pt x="674" y="263"/>
                        <a:pt x="674" y="263"/>
                        <a:pt x="674" y="263"/>
                      </a:cubicBezTo>
                      <a:cubicBezTo>
                        <a:pt x="674" y="296"/>
                        <a:pt x="666" y="327"/>
                        <a:pt x="652" y="357"/>
                      </a:cubicBezTo>
                      <a:cubicBezTo>
                        <a:pt x="651" y="360"/>
                        <a:pt x="650" y="364"/>
                        <a:pt x="650" y="367"/>
                      </a:cubicBezTo>
                      <a:cubicBezTo>
                        <a:pt x="650" y="431"/>
                        <a:pt x="650" y="431"/>
                        <a:pt x="650" y="431"/>
                      </a:cubicBezTo>
                      <a:cubicBezTo>
                        <a:pt x="650" y="492"/>
                        <a:pt x="625" y="549"/>
                        <a:pt x="581" y="590"/>
                      </a:cubicBezTo>
                      <a:cubicBezTo>
                        <a:pt x="536" y="632"/>
                        <a:pt x="478" y="653"/>
                        <a:pt x="417" y="649"/>
                      </a:cubicBezTo>
                      <a:cubicBezTo>
                        <a:pt x="303" y="641"/>
                        <a:pt x="214" y="542"/>
                        <a:pt x="214" y="423"/>
                      </a:cubicBezTo>
                      <a:close/>
                      <a:moveTo>
                        <a:pt x="340" y="876"/>
                      </a:moveTo>
                      <a:cubicBezTo>
                        <a:pt x="340" y="876"/>
                        <a:pt x="340" y="876"/>
                        <a:pt x="339" y="876"/>
                      </a:cubicBezTo>
                      <a:cubicBezTo>
                        <a:pt x="338" y="876"/>
                        <a:pt x="338" y="875"/>
                        <a:pt x="338" y="875"/>
                      </a:cubicBezTo>
                      <a:cubicBezTo>
                        <a:pt x="268" y="770"/>
                        <a:pt x="268" y="770"/>
                        <a:pt x="268" y="770"/>
                      </a:cubicBezTo>
                      <a:cubicBezTo>
                        <a:pt x="291" y="747"/>
                        <a:pt x="291" y="747"/>
                        <a:pt x="291" y="747"/>
                      </a:cubicBezTo>
                      <a:cubicBezTo>
                        <a:pt x="397" y="819"/>
                        <a:pt x="397" y="819"/>
                        <a:pt x="397" y="819"/>
                      </a:cubicBezTo>
                      <a:lnTo>
                        <a:pt x="340" y="876"/>
                      </a:lnTo>
                      <a:close/>
                      <a:moveTo>
                        <a:pt x="432" y="789"/>
                      </a:moveTo>
                      <a:cubicBezTo>
                        <a:pt x="310" y="706"/>
                        <a:pt x="310" y="706"/>
                        <a:pt x="310" y="706"/>
                      </a:cubicBezTo>
                      <a:cubicBezTo>
                        <a:pt x="310" y="664"/>
                        <a:pt x="310" y="664"/>
                        <a:pt x="310" y="664"/>
                      </a:cubicBezTo>
                      <a:cubicBezTo>
                        <a:pt x="341" y="681"/>
                        <a:pt x="377" y="691"/>
                        <a:pt x="414" y="694"/>
                      </a:cubicBezTo>
                      <a:cubicBezTo>
                        <a:pt x="420" y="694"/>
                        <a:pt x="426" y="694"/>
                        <a:pt x="432" y="694"/>
                      </a:cubicBezTo>
                      <a:cubicBezTo>
                        <a:pt x="475" y="694"/>
                        <a:pt x="516" y="684"/>
                        <a:pt x="554" y="664"/>
                      </a:cubicBezTo>
                      <a:cubicBezTo>
                        <a:pt x="554" y="706"/>
                        <a:pt x="554" y="706"/>
                        <a:pt x="554" y="706"/>
                      </a:cubicBezTo>
                      <a:lnTo>
                        <a:pt x="432" y="789"/>
                      </a:lnTo>
                      <a:close/>
                      <a:moveTo>
                        <a:pt x="526" y="875"/>
                      </a:moveTo>
                      <a:cubicBezTo>
                        <a:pt x="525" y="875"/>
                        <a:pt x="525" y="876"/>
                        <a:pt x="524" y="876"/>
                      </a:cubicBezTo>
                      <a:cubicBezTo>
                        <a:pt x="524" y="876"/>
                        <a:pt x="523" y="876"/>
                        <a:pt x="523" y="876"/>
                      </a:cubicBezTo>
                      <a:cubicBezTo>
                        <a:pt x="467" y="819"/>
                        <a:pt x="467" y="819"/>
                        <a:pt x="467" y="819"/>
                      </a:cubicBezTo>
                      <a:cubicBezTo>
                        <a:pt x="573" y="747"/>
                        <a:pt x="573" y="747"/>
                        <a:pt x="573" y="747"/>
                      </a:cubicBezTo>
                      <a:cubicBezTo>
                        <a:pt x="595" y="770"/>
                        <a:pt x="595" y="770"/>
                        <a:pt x="595" y="770"/>
                      </a:cubicBezTo>
                      <a:lnTo>
                        <a:pt x="526" y="875"/>
                      </a:lnTo>
                      <a:close/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46" name="Line 198">
                  <a:extLst>
                    <a:ext uri="{FF2B5EF4-FFF2-40B4-BE49-F238E27FC236}">
                      <a16:creationId xmlns:a16="http://schemas.microsoft.com/office/drawing/2014/main" id="{FE8609AC-36E0-423C-A739-912CE518C2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7" name="Line 199">
                  <a:extLst>
                    <a:ext uri="{FF2B5EF4-FFF2-40B4-BE49-F238E27FC236}">
                      <a16:creationId xmlns:a16="http://schemas.microsoft.com/office/drawing/2014/main" id="{B38AA993-53AB-4214-B791-A35B074F87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8" name="Freeform 200">
                  <a:extLst>
                    <a:ext uri="{FF2B5EF4-FFF2-40B4-BE49-F238E27FC236}">
                      <a16:creationId xmlns:a16="http://schemas.microsoft.com/office/drawing/2014/main" id="{944A192D-1160-4D84-A616-878279B589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84763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" name="Freeform 201">
                  <a:extLst>
                    <a:ext uri="{FF2B5EF4-FFF2-40B4-BE49-F238E27FC236}">
                      <a16:creationId xmlns:a16="http://schemas.microsoft.com/office/drawing/2014/main" id="{D4854710-26F2-4AE4-A3C8-A9192BEB710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35575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Freeform 202">
                  <a:extLst>
                    <a:ext uri="{FF2B5EF4-FFF2-40B4-BE49-F238E27FC236}">
                      <a16:creationId xmlns:a16="http://schemas.microsoft.com/office/drawing/2014/main" id="{4D9732E7-16E6-43A6-9AE1-72AF575A38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43193" y="4824487"/>
                  <a:ext cx="422188" cy="363877"/>
                </a:xfrm>
                <a:custGeom>
                  <a:avLst/>
                  <a:gdLst>
                    <a:gd name="T0" fmla="*/ 648 w 1296"/>
                    <a:gd name="T1" fmla="*/ 0 h 1225"/>
                    <a:gd name="T2" fmla="*/ 0 w 1296"/>
                    <a:gd name="T3" fmla="*/ 648 h 1225"/>
                    <a:gd name="T4" fmla="*/ 359 w 1296"/>
                    <a:gd name="T5" fmla="*/ 1225 h 1225"/>
                    <a:gd name="T6" fmla="*/ 370 w 1296"/>
                    <a:gd name="T7" fmla="*/ 1183 h 1225"/>
                    <a:gd name="T8" fmla="*/ 288 w 1296"/>
                    <a:gd name="T9" fmla="*/ 1007 h 1225"/>
                    <a:gd name="T10" fmla="*/ 422 w 1296"/>
                    <a:gd name="T11" fmla="*/ 1170 h 1225"/>
                    <a:gd name="T12" fmla="*/ 338 w 1296"/>
                    <a:gd name="T13" fmla="*/ 1007 h 1225"/>
                    <a:gd name="T14" fmla="*/ 335 w 1296"/>
                    <a:gd name="T15" fmla="*/ 962 h 1225"/>
                    <a:gd name="T16" fmla="*/ 262 w 1296"/>
                    <a:gd name="T17" fmla="*/ 670 h 1225"/>
                    <a:gd name="T18" fmla="*/ 310 w 1296"/>
                    <a:gd name="T19" fmla="*/ 648 h 1225"/>
                    <a:gd name="T20" fmla="*/ 262 w 1296"/>
                    <a:gd name="T21" fmla="*/ 625 h 1225"/>
                    <a:gd name="T22" fmla="*/ 625 w 1296"/>
                    <a:gd name="T23" fmla="*/ 334 h 1225"/>
                    <a:gd name="T24" fmla="*/ 648 w 1296"/>
                    <a:gd name="T25" fmla="*/ 406 h 1225"/>
                    <a:gd name="T26" fmla="*/ 670 w 1296"/>
                    <a:gd name="T27" fmla="*/ 334 h 1225"/>
                    <a:gd name="T28" fmla="*/ 1034 w 1296"/>
                    <a:gd name="T29" fmla="*/ 625 h 1225"/>
                    <a:gd name="T30" fmla="*/ 986 w 1296"/>
                    <a:gd name="T31" fmla="*/ 648 h 1225"/>
                    <a:gd name="T32" fmla="*/ 1034 w 1296"/>
                    <a:gd name="T33" fmla="*/ 670 h 1225"/>
                    <a:gd name="T34" fmla="*/ 960 w 1296"/>
                    <a:gd name="T35" fmla="*/ 962 h 1225"/>
                    <a:gd name="T36" fmla="*/ 957 w 1296"/>
                    <a:gd name="T37" fmla="*/ 1007 h 1225"/>
                    <a:gd name="T38" fmla="*/ 874 w 1296"/>
                    <a:gd name="T39" fmla="*/ 1170 h 1225"/>
                    <a:gd name="T40" fmla="*/ 906 w 1296"/>
                    <a:gd name="T41" fmla="*/ 1168 h 1225"/>
                    <a:gd name="T42" fmla="*/ 1132 w 1296"/>
                    <a:gd name="T43" fmla="*/ 1007 h 1225"/>
                    <a:gd name="T44" fmla="*/ 941 w 1296"/>
                    <a:gd name="T45" fmla="*/ 1201 h 1225"/>
                    <a:gd name="T46" fmla="*/ 1206 w 1296"/>
                    <a:gd name="T47" fmla="*/ 976 h 1225"/>
                    <a:gd name="T48" fmla="*/ 1106 w 1296"/>
                    <a:gd name="T49" fmla="*/ 190 h 1225"/>
                    <a:gd name="T50" fmla="*/ 270 w 1296"/>
                    <a:gd name="T51" fmla="*/ 962 h 1225"/>
                    <a:gd name="T52" fmla="*/ 45 w 1296"/>
                    <a:gd name="T53" fmla="*/ 670 h 1225"/>
                    <a:gd name="T54" fmla="*/ 263 w 1296"/>
                    <a:gd name="T55" fmla="*/ 943 h 1225"/>
                    <a:gd name="T56" fmla="*/ 45 w 1296"/>
                    <a:gd name="T57" fmla="*/ 625 h 1225"/>
                    <a:gd name="T58" fmla="*/ 270 w 1296"/>
                    <a:gd name="T59" fmla="*/ 334 h 1225"/>
                    <a:gd name="T60" fmla="*/ 288 w 1296"/>
                    <a:gd name="T61" fmla="*/ 289 h 1225"/>
                    <a:gd name="T62" fmla="*/ 434 w 1296"/>
                    <a:gd name="T63" fmla="*/ 84 h 1225"/>
                    <a:gd name="T64" fmla="*/ 288 w 1296"/>
                    <a:gd name="T65" fmla="*/ 289 h 1225"/>
                    <a:gd name="T66" fmla="*/ 338 w 1296"/>
                    <a:gd name="T67" fmla="*/ 289 h 1225"/>
                    <a:gd name="T68" fmla="*/ 625 w 1296"/>
                    <a:gd name="T69" fmla="*/ 289 h 1225"/>
                    <a:gd name="T70" fmla="*/ 670 w 1296"/>
                    <a:gd name="T71" fmla="*/ 46 h 1225"/>
                    <a:gd name="T72" fmla="*/ 670 w 1296"/>
                    <a:gd name="T73" fmla="*/ 289 h 1225"/>
                    <a:gd name="T74" fmla="*/ 861 w 1296"/>
                    <a:gd name="T75" fmla="*/ 84 h 1225"/>
                    <a:gd name="T76" fmla="*/ 1007 w 1296"/>
                    <a:gd name="T77" fmla="*/ 289 h 1225"/>
                    <a:gd name="T78" fmla="*/ 1025 w 1296"/>
                    <a:gd name="T79" fmla="*/ 334 h 1225"/>
                    <a:gd name="T80" fmla="*/ 1250 w 1296"/>
                    <a:gd name="T81" fmla="*/ 625 h 1225"/>
                    <a:gd name="T82" fmla="*/ 1025 w 1296"/>
                    <a:gd name="T83" fmla="*/ 334 h 1225"/>
                    <a:gd name="T84" fmla="*/ 1162 w 1296"/>
                    <a:gd name="T85" fmla="*/ 962 h 1225"/>
                    <a:gd name="T86" fmla="*/ 1032 w 1296"/>
                    <a:gd name="T87" fmla="*/ 943 h 1225"/>
                    <a:gd name="T88" fmla="*/ 1250 w 1296"/>
                    <a:gd name="T89" fmla="*/ 670 h 1225"/>
                    <a:gd name="T90" fmla="*/ 1167 w 1296"/>
                    <a:gd name="T91" fmla="*/ 953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296" h="1225">
                      <a:moveTo>
                        <a:pt x="1106" y="190"/>
                      </a:moveTo>
                      <a:cubicBezTo>
                        <a:pt x="983" y="67"/>
                        <a:pt x="821" y="0"/>
                        <a:pt x="648" y="0"/>
                      </a:cubicBezTo>
                      <a:cubicBezTo>
                        <a:pt x="475" y="0"/>
                        <a:pt x="312" y="67"/>
                        <a:pt x="190" y="190"/>
                      </a:cubicBezTo>
                      <a:cubicBezTo>
                        <a:pt x="67" y="312"/>
                        <a:pt x="0" y="475"/>
                        <a:pt x="0" y="648"/>
                      </a:cubicBezTo>
                      <a:cubicBezTo>
                        <a:pt x="0" y="890"/>
                        <a:pt x="134" y="1110"/>
                        <a:pt x="349" y="1223"/>
                      </a:cubicBezTo>
                      <a:cubicBezTo>
                        <a:pt x="352" y="1224"/>
                        <a:pt x="356" y="1225"/>
                        <a:pt x="359" y="1225"/>
                      </a:cubicBezTo>
                      <a:cubicBezTo>
                        <a:pt x="367" y="1225"/>
                        <a:pt x="375" y="1221"/>
                        <a:pt x="379" y="1213"/>
                      </a:cubicBezTo>
                      <a:cubicBezTo>
                        <a:pt x="385" y="1202"/>
                        <a:pt x="381" y="1188"/>
                        <a:pt x="370" y="1183"/>
                      </a:cubicBezTo>
                      <a:cubicBezTo>
                        <a:pt x="287" y="1139"/>
                        <a:pt x="217" y="1079"/>
                        <a:pt x="163" y="1007"/>
                      </a:cubicBezTo>
                      <a:cubicBezTo>
                        <a:pt x="288" y="1007"/>
                        <a:pt x="288" y="1007"/>
                        <a:pt x="288" y="1007"/>
                      </a:cubicBezTo>
                      <a:cubicBezTo>
                        <a:pt x="316" y="1069"/>
                        <a:pt x="350" y="1123"/>
                        <a:pt x="390" y="1168"/>
                      </a:cubicBezTo>
                      <a:cubicBezTo>
                        <a:pt x="398" y="1177"/>
                        <a:pt x="412" y="1178"/>
                        <a:pt x="422" y="1170"/>
                      </a:cubicBezTo>
                      <a:cubicBezTo>
                        <a:pt x="431" y="1161"/>
                        <a:pt x="432" y="1147"/>
                        <a:pt x="423" y="1138"/>
                      </a:cubicBezTo>
                      <a:cubicBezTo>
                        <a:pt x="390" y="1101"/>
                        <a:pt x="362" y="1056"/>
                        <a:pt x="338" y="1007"/>
                      </a:cubicBezTo>
                      <a:cubicBezTo>
                        <a:pt x="349" y="1005"/>
                        <a:pt x="358" y="996"/>
                        <a:pt x="358" y="984"/>
                      </a:cubicBezTo>
                      <a:cubicBezTo>
                        <a:pt x="358" y="972"/>
                        <a:pt x="348" y="962"/>
                        <a:pt x="335" y="962"/>
                      </a:cubicBezTo>
                      <a:cubicBezTo>
                        <a:pt x="319" y="962"/>
                        <a:pt x="319" y="962"/>
                        <a:pt x="319" y="962"/>
                      </a:cubicBezTo>
                      <a:cubicBezTo>
                        <a:pt x="284" y="875"/>
                        <a:pt x="264" y="774"/>
                        <a:pt x="262" y="670"/>
                      </a:cubicBezTo>
                      <a:cubicBezTo>
                        <a:pt x="287" y="670"/>
                        <a:pt x="287" y="670"/>
                        <a:pt x="287" y="670"/>
                      </a:cubicBezTo>
                      <a:cubicBezTo>
                        <a:pt x="299" y="670"/>
                        <a:pt x="310" y="660"/>
                        <a:pt x="310" y="648"/>
                      </a:cubicBezTo>
                      <a:cubicBezTo>
                        <a:pt x="310" y="635"/>
                        <a:pt x="299" y="625"/>
                        <a:pt x="287" y="625"/>
                      </a:cubicBezTo>
                      <a:cubicBezTo>
                        <a:pt x="262" y="625"/>
                        <a:pt x="262" y="625"/>
                        <a:pt x="262" y="625"/>
                      </a:cubicBezTo>
                      <a:cubicBezTo>
                        <a:pt x="264" y="519"/>
                        <a:pt x="285" y="419"/>
                        <a:pt x="318" y="334"/>
                      </a:cubicBezTo>
                      <a:cubicBezTo>
                        <a:pt x="625" y="334"/>
                        <a:pt x="625" y="334"/>
                        <a:pt x="625" y="334"/>
                      </a:cubicBezTo>
                      <a:cubicBezTo>
                        <a:pt x="625" y="383"/>
                        <a:pt x="625" y="383"/>
                        <a:pt x="625" y="383"/>
                      </a:cubicBezTo>
                      <a:cubicBezTo>
                        <a:pt x="625" y="396"/>
                        <a:pt x="635" y="406"/>
                        <a:pt x="648" y="406"/>
                      </a:cubicBezTo>
                      <a:cubicBezTo>
                        <a:pt x="660" y="406"/>
                        <a:pt x="670" y="396"/>
                        <a:pt x="670" y="383"/>
                      </a:cubicBezTo>
                      <a:cubicBezTo>
                        <a:pt x="670" y="334"/>
                        <a:pt x="670" y="334"/>
                        <a:pt x="670" y="334"/>
                      </a:cubicBezTo>
                      <a:cubicBezTo>
                        <a:pt x="977" y="334"/>
                        <a:pt x="977" y="334"/>
                        <a:pt x="977" y="334"/>
                      </a:cubicBezTo>
                      <a:cubicBezTo>
                        <a:pt x="1011" y="419"/>
                        <a:pt x="1031" y="519"/>
                        <a:pt x="1034" y="625"/>
                      </a:cubicBezTo>
                      <a:cubicBezTo>
                        <a:pt x="1008" y="625"/>
                        <a:pt x="1008" y="625"/>
                        <a:pt x="1008" y="625"/>
                      </a:cubicBezTo>
                      <a:cubicBezTo>
                        <a:pt x="996" y="625"/>
                        <a:pt x="986" y="635"/>
                        <a:pt x="986" y="648"/>
                      </a:cubicBezTo>
                      <a:cubicBezTo>
                        <a:pt x="986" y="660"/>
                        <a:pt x="996" y="670"/>
                        <a:pt x="1008" y="670"/>
                      </a:cubicBezTo>
                      <a:cubicBezTo>
                        <a:pt x="1034" y="670"/>
                        <a:pt x="1034" y="670"/>
                        <a:pt x="1034" y="670"/>
                      </a:cubicBezTo>
                      <a:cubicBezTo>
                        <a:pt x="1031" y="774"/>
                        <a:pt x="1011" y="875"/>
                        <a:pt x="977" y="962"/>
                      </a:cubicBezTo>
                      <a:cubicBezTo>
                        <a:pt x="960" y="962"/>
                        <a:pt x="960" y="962"/>
                        <a:pt x="960" y="962"/>
                      </a:cubicBezTo>
                      <a:cubicBezTo>
                        <a:pt x="948" y="962"/>
                        <a:pt x="938" y="972"/>
                        <a:pt x="938" y="984"/>
                      </a:cubicBezTo>
                      <a:cubicBezTo>
                        <a:pt x="938" y="996"/>
                        <a:pt x="946" y="1005"/>
                        <a:pt x="957" y="1007"/>
                      </a:cubicBezTo>
                      <a:cubicBezTo>
                        <a:pt x="934" y="1056"/>
                        <a:pt x="905" y="1101"/>
                        <a:pt x="872" y="1138"/>
                      </a:cubicBezTo>
                      <a:cubicBezTo>
                        <a:pt x="864" y="1147"/>
                        <a:pt x="865" y="1161"/>
                        <a:pt x="874" y="1170"/>
                      </a:cubicBezTo>
                      <a:cubicBezTo>
                        <a:pt x="878" y="1173"/>
                        <a:pt x="883" y="1175"/>
                        <a:pt x="889" y="1175"/>
                      </a:cubicBezTo>
                      <a:cubicBezTo>
                        <a:pt x="895" y="1175"/>
                        <a:pt x="901" y="1173"/>
                        <a:pt x="906" y="1168"/>
                      </a:cubicBezTo>
                      <a:cubicBezTo>
                        <a:pt x="945" y="1123"/>
                        <a:pt x="980" y="1069"/>
                        <a:pt x="1007" y="1007"/>
                      </a:cubicBezTo>
                      <a:cubicBezTo>
                        <a:pt x="1132" y="1007"/>
                        <a:pt x="1132" y="1007"/>
                        <a:pt x="1132" y="1007"/>
                      </a:cubicBezTo>
                      <a:cubicBezTo>
                        <a:pt x="1083" y="1073"/>
                        <a:pt x="1021" y="1129"/>
                        <a:pt x="949" y="1170"/>
                      </a:cubicBezTo>
                      <a:cubicBezTo>
                        <a:pt x="938" y="1176"/>
                        <a:pt x="935" y="1190"/>
                        <a:pt x="941" y="1201"/>
                      </a:cubicBezTo>
                      <a:cubicBezTo>
                        <a:pt x="947" y="1211"/>
                        <a:pt x="961" y="1215"/>
                        <a:pt x="972" y="1209"/>
                      </a:cubicBezTo>
                      <a:cubicBezTo>
                        <a:pt x="1068" y="1153"/>
                        <a:pt x="1149" y="1072"/>
                        <a:pt x="1206" y="976"/>
                      </a:cubicBezTo>
                      <a:cubicBezTo>
                        <a:pt x="1265" y="877"/>
                        <a:pt x="1296" y="763"/>
                        <a:pt x="1296" y="648"/>
                      </a:cubicBezTo>
                      <a:cubicBezTo>
                        <a:pt x="1296" y="475"/>
                        <a:pt x="1228" y="312"/>
                        <a:pt x="1106" y="190"/>
                      </a:cubicBezTo>
                      <a:close/>
                      <a:moveTo>
                        <a:pt x="263" y="943"/>
                      </a:moveTo>
                      <a:cubicBezTo>
                        <a:pt x="266" y="949"/>
                        <a:pt x="268" y="956"/>
                        <a:pt x="270" y="962"/>
                      </a:cubicBezTo>
                      <a:cubicBezTo>
                        <a:pt x="133" y="962"/>
                        <a:pt x="133" y="962"/>
                        <a:pt x="133" y="962"/>
                      </a:cubicBezTo>
                      <a:cubicBezTo>
                        <a:pt x="80" y="875"/>
                        <a:pt x="49" y="775"/>
                        <a:pt x="45" y="670"/>
                      </a:cubicBezTo>
                      <a:cubicBezTo>
                        <a:pt x="217" y="670"/>
                        <a:pt x="217" y="670"/>
                        <a:pt x="217" y="670"/>
                      </a:cubicBezTo>
                      <a:cubicBezTo>
                        <a:pt x="219" y="766"/>
                        <a:pt x="234" y="858"/>
                        <a:pt x="263" y="943"/>
                      </a:cubicBezTo>
                      <a:close/>
                      <a:moveTo>
                        <a:pt x="217" y="625"/>
                      </a:moveTo>
                      <a:cubicBezTo>
                        <a:pt x="45" y="625"/>
                        <a:pt x="45" y="625"/>
                        <a:pt x="45" y="625"/>
                      </a:cubicBezTo>
                      <a:cubicBezTo>
                        <a:pt x="49" y="519"/>
                        <a:pt x="81" y="419"/>
                        <a:pt x="134" y="334"/>
                      </a:cubicBezTo>
                      <a:cubicBezTo>
                        <a:pt x="270" y="334"/>
                        <a:pt x="270" y="334"/>
                        <a:pt x="270" y="334"/>
                      </a:cubicBezTo>
                      <a:cubicBezTo>
                        <a:pt x="237" y="422"/>
                        <a:pt x="219" y="522"/>
                        <a:pt x="217" y="625"/>
                      </a:cubicBezTo>
                      <a:close/>
                      <a:moveTo>
                        <a:pt x="288" y="289"/>
                      </a:moveTo>
                      <a:cubicBezTo>
                        <a:pt x="164" y="289"/>
                        <a:pt x="164" y="289"/>
                        <a:pt x="164" y="289"/>
                      </a:cubicBezTo>
                      <a:cubicBezTo>
                        <a:pt x="232" y="197"/>
                        <a:pt x="326" y="125"/>
                        <a:pt x="434" y="84"/>
                      </a:cubicBezTo>
                      <a:cubicBezTo>
                        <a:pt x="400" y="113"/>
                        <a:pt x="368" y="150"/>
                        <a:pt x="340" y="193"/>
                      </a:cubicBezTo>
                      <a:cubicBezTo>
                        <a:pt x="321" y="223"/>
                        <a:pt x="303" y="255"/>
                        <a:pt x="288" y="289"/>
                      </a:cubicBezTo>
                      <a:close/>
                      <a:moveTo>
                        <a:pt x="625" y="289"/>
                      </a:moveTo>
                      <a:cubicBezTo>
                        <a:pt x="338" y="289"/>
                        <a:pt x="338" y="289"/>
                        <a:pt x="338" y="289"/>
                      </a:cubicBezTo>
                      <a:cubicBezTo>
                        <a:pt x="404" y="150"/>
                        <a:pt x="508" y="57"/>
                        <a:pt x="625" y="46"/>
                      </a:cubicBezTo>
                      <a:lnTo>
                        <a:pt x="625" y="289"/>
                      </a:lnTo>
                      <a:close/>
                      <a:moveTo>
                        <a:pt x="670" y="289"/>
                      </a:moveTo>
                      <a:cubicBezTo>
                        <a:pt x="670" y="46"/>
                        <a:pt x="670" y="46"/>
                        <a:pt x="670" y="46"/>
                      </a:cubicBezTo>
                      <a:cubicBezTo>
                        <a:pt x="788" y="57"/>
                        <a:pt x="892" y="150"/>
                        <a:pt x="958" y="289"/>
                      </a:cubicBezTo>
                      <a:lnTo>
                        <a:pt x="670" y="289"/>
                      </a:lnTo>
                      <a:close/>
                      <a:moveTo>
                        <a:pt x="956" y="193"/>
                      </a:moveTo>
                      <a:cubicBezTo>
                        <a:pt x="927" y="150"/>
                        <a:pt x="896" y="113"/>
                        <a:pt x="861" y="84"/>
                      </a:cubicBezTo>
                      <a:cubicBezTo>
                        <a:pt x="970" y="125"/>
                        <a:pt x="1063" y="197"/>
                        <a:pt x="1132" y="289"/>
                      </a:cubicBezTo>
                      <a:cubicBezTo>
                        <a:pt x="1007" y="289"/>
                        <a:pt x="1007" y="289"/>
                        <a:pt x="1007" y="289"/>
                      </a:cubicBezTo>
                      <a:cubicBezTo>
                        <a:pt x="992" y="255"/>
                        <a:pt x="975" y="223"/>
                        <a:pt x="956" y="193"/>
                      </a:cubicBezTo>
                      <a:close/>
                      <a:moveTo>
                        <a:pt x="1025" y="334"/>
                      </a:moveTo>
                      <a:cubicBezTo>
                        <a:pt x="1162" y="334"/>
                        <a:pt x="1162" y="334"/>
                        <a:pt x="1162" y="334"/>
                      </a:cubicBezTo>
                      <a:cubicBezTo>
                        <a:pt x="1214" y="419"/>
                        <a:pt x="1246" y="519"/>
                        <a:pt x="1250" y="625"/>
                      </a:cubicBezTo>
                      <a:cubicBezTo>
                        <a:pt x="1079" y="625"/>
                        <a:pt x="1079" y="625"/>
                        <a:pt x="1079" y="625"/>
                      </a:cubicBezTo>
                      <a:cubicBezTo>
                        <a:pt x="1076" y="522"/>
                        <a:pt x="1058" y="422"/>
                        <a:pt x="1025" y="334"/>
                      </a:cubicBezTo>
                      <a:close/>
                      <a:moveTo>
                        <a:pt x="1167" y="953"/>
                      </a:moveTo>
                      <a:cubicBezTo>
                        <a:pt x="1166" y="956"/>
                        <a:pt x="1164" y="959"/>
                        <a:pt x="1162" y="962"/>
                      </a:cubicBezTo>
                      <a:cubicBezTo>
                        <a:pt x="1025" y="962"/>
                        <a:pt x="1025" y="962"/>
                        <a:pt x="1025" y="962"/>
                      </a:cubicBezTo>
                      <a:cubicBezTo>
                        <a:pt x="1028" y="956"/>
                        <a:pt x="1030" y="949"/>
                        <a:pt x="1032" y="943"/>
                      </a:cubicBezTo>
                      <a:cubicBezTo>
                        <a:pt x="1061" y="858"/>
                        <a:pt x="1077" y="766"/>
                        <a:pt x="1079" y="670"/>
                      </a:cubicBezTo>
                      <a:cubicBezTo>
                        <a:pt x="1250" y="670"/>
                        <a:pt x="1250" y="670"/>
                        <a:pt x="1250" y="670"/>
                      </a:cubicBezTo>
                      <a:cubicBezTo>
                        <a:pt x="1246" y="770"/>
                        <a:pt x="1218" y="868"/>
                        <a:pt x="1167" y="953"/>
                      </a:cubicBezTo>
                      <a:close/>
                      <a:moveTo>
                        <a:pt x="1167" y="953"/>
                      </a:moveTo>
                      <a:cubicBezTo>
                        <a:pt x="1167" y="953"/>
                        <a:pt x="1167" y="953"/>
                        <a:pt x="1167" y="953"/>
                      </a:cubicBezTo>
                    </a:path>
                  </a:pathLst>
                </a:custGeom>
                <a:solidFill>
                  <a:srgbClr val="CF022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</p:grpSp>
          <p:grpSp>
            <p:nvGrpSpPr>
              <p:cNvPr id="17" name="Groupe 636">
                <a:extLst>
                  <a:ext uri="{FF2B5EF4-FFF2-40B4-BE49-F238E27FC236}">
                    <a16:creationId xmlns:a16="http://schemas.microsoft.com/office/drawing/2014/main" id="{6F825676-9575-4952-8183-382813ECAA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38591" y="2519958"/>
                <a:ext cx="253429" cy="298592"/>
                <a:chOff x="4983164" y="4817431"/>
                <a:chExt cx="366712" cy="431798"/>
              </a:xfrm>
            </p:grpSpPr>
            <p:sp>
              <p:nvSpPr>
                <p:cNvPr id="37" name="Freeform 196">
                  <a:extLst>
                    <a:ext uri="{FF2B5EF4-FFF2-40B4-BE49-F238E27FC236}">
                      <a16:creationId xmlns:a16="http://schemas.microsoft.com/office/drawing/2014/main" id="{7A3A04C0-882C-4290-B506-954EEF4AE8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1750" y="4998403"/>
                  <a:ext cx="109537" cy="41275"/>
                </a:xfrm>
                <a:custGeom>
                  <a:avLst/>
                  <a:gdLst>
                    <a:gd name="T0" fmla="*/ 375 w 384"/>
                    <a:gd name="T1" fmla="*/ 85 h 147"/>
                    <a:gd name="T2" fmla="*/ 39 w 384"/>
                    <a:gd name="T3" fmla="*/ 27 h 147"/>
                    <a:gd name="T4" fmla="*/ 0 w 384"/>
                    <a:gd name="T5" fmla="*/ 73 h 147"/>
                    <a:gd name="T6" fmla="*/ 0 w 384"/>
                    <a:gd name="T7" fmla="*/ 125 h 147"/>
                    <a:gd name="T8" fmla="*/ 22 w 384"/>
                    <a:gd name="T9" fmla="*/ 147 h 147"/>
                    <a:gd name="T10" fmla="*/ 45 w 384"/>
                    <a:gd name="T11" fmla="*/ 125 h 147"/>
                    <a:gd name="T12" fmla="*/ 45 w 384"/>
                    <a:gd name="T13" fmla="*/ 73 h 147"/>
                    <a:gd name="T14" fmla="*/ 46 w 384"/>
                    <a:gd name="T15" fmla="*/ 72 h 147"/>
                    <a:gd name="T16" fmla="*/ 192 w 384"/>
                    <a:gd name="T17" fmla="*/ 65 h 147"/>
                    <a:gd name="T18" fmla="*/ 343 w 384"/>
                    <a:gd name="T19" fmla="*/ 117 h 147"/>
                    <a:gd name="T20" fmla="*/ 375 w 384"/>
                    <a:gd name="T21" fmla="*/ 117 h 147"/>
                    <a:gd name="T22" fmla="*/ 375 w 384"/>
                    <a:gd name="T23" fmla="*/ 85 h 147"/>
                    <a:gd name="T24" fmla="*/ 375 w 384"/>
                    <a:gd name="T25" fmla="*/ 85 h 147"/>
                    <a:gd name="T26" fmla="*/ 375 w 384"/>
                    <a:gd name="T27" fmla="*/ 8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4" h="147">
                      <a:moveTo>
                        <a:pt x="375" y="85"/>
                      </a:moveTo>
                      <a:cubicBezTo>
                        <a:pt x="290" y="0"/>
                        <a:pt x="112" y="16"/>
                        <a:pt x="39" y="27"/>
                      </a:cubicBezTo>
                      <a:cubicBezTo>
                        <a:pt x="17" y="31"/>
                        <a:pt x="0" y="50"/>
                        <a:pt x="0" y="73"/>
                      </a:cubicBez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0" y="137"/>
                        <a:pt x="10" y="147"/>
                        <a:pt x="22" y="147"/>
                      </a:cubicBezTo>
                      <a:cubicBezTo>
                        <a:pt x="35" y="147"/>
                        <a:pt x="45" y="137"/>
                        <a:pt x="45" y="125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5" y="72"/>
                        <a:pt x="45" y="72"/>
                        <a:pt x="46" y="72"/>
                      </a:cubicBezTo>
                      <a:cubicBezTo>
                        <a:pt x="75" y="67"/>
                        <a:pt x="133" y="61"/>
                        <a:pt x="192" y="65"/>
                      </a:cubicBezTo>
                      <a:cubicBezTo>
                        <a:pt x="262" y="69"/>
                        <a:pt x="313" y="87"/>
                        <a:pt x="343" y="117"/>
                      </a:cubicBezTo>
                      <a:cubicBezTo>
                        <a:pt x="352" y="126"/>
                        <a:pt x="366" y="126"/>
                        <a:pt x="375" y="117"/>
                      </a:cubicBezTo>
                      <a:cubicBezTo>
                        <a:pt x="384" y="108"/>
                        <a:pt x="384" y="94"/>
                        <a:pt x="375" y="85"/>
                      </a:cubicBezTo>
                      <a:close/>
                      <a:moveTo>
                        <a:pt x="375" y="85"/>
                      </a:moveTo>
                      <a:cubicBezTo>
                        <a:pt x="375" y="85"/>
                        <a:pt x="375" y="85"/>
                        <a:pt x="375" y="85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8" name="Freeform 197">
                  <a:extLst>
                    <a:ext uri="{FF2B5EF4-FFF2-40B4-BE49-F238E27FC236}">
                      <a16:creationId xmlns:a16="http://schemas.microsoft.com/office/drawing/2014/main" id="{C1890ACC-11CA-4386-AD9A-B5F0E13058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43488" y="4946016"/>
                  <a:ext cx="244475" cy="303213"/>
                </a:xfrm>
                <a:custGeom>
                  <a:avLst/>
                  <a:gdLst>
                    <a:gd name="T0" fmla="*/ 491 w 863"/>
                    <a:gd name="T1" fmla="*/ 907 h 1079"/>
                    <a:gd name="T2" fmla="*/ 529 w 863"/>
                    <a:gd name="T3" fmla="*/ 921 h 1079"/>
                    <a:gd name="T4" fmla="*/ 624 w 863"/>
                    <a:gd name="T5" fmla="*/ 809 h 1079"/>
                    <a:gd name="T6" fmla="*/ 818 w 863"/>
                    <a:gd name="T7" fmla="*/ 931 h 1079"/>
                    <a:gd name="T8" fmla="*/ 841 w 863"/>
                    <a:gd name="T9" fmla="*/ 1079 h 1079"/>
                    <a:gd name="T10" fmla="*/ 863 w 863"/>
                    <a:gd name="T11" fmla="*/ 931 h 1079"/>
                    <a:gd name="T12" fmla="*/ 647 w 863"/>
                    <a:gd name="T13" fmla="*/ 770 h 1079"/>
                    <a:gd name="T14" fmla="*/ 599 w 863"/>
                    <a:gd name="T15" fmla="*/ 708 h 1079"/>
                    <a:gd name="T16" fmla="*/ 612 w 863"/>
                    <a:gd name="T17" fmla="*/ 623 h 1079"/>
                    <a:gd name="T18" fmla="*/ 695 w 863"/>
                    <a:gd name="T19" fmla="*/ 372 h 1079"/>
                    <a:gd name="T20" fmla="*/ 719 w 863"/>
                    <a:gd name="T21" fmla="*/ 22 h 1079"/>
                    <a:gd name="T22" fmla="*/ 360 w 863"/>
                    <a:gd name="T23" fmla="*/ 0 h 1079"/>
                    <a:gd name="T24" fmla="*/ 145 w 863"/>
                    <a:gd name="T25" fmla="*/ 263 h 1079"/>
                    <a:gd name="T26" fmla="*/ 169 w 863"/>
                    <a:gd name="T27" fmla="*/ 423 h 1079"/>
                    <a:gd name="T28" fmla="*/ 265 w 863"/>
                    <a:gd name="T29" fmla="*/ 708 h 1079"/>
                    <a:gd name="T30" fmla="*/ 217 w 863"/>
                    <a:gd name="T31" fmla="*/ 770 h 1079"/>
                    <a:gd name="T32" fmla="*/ 0 w 863"/>
                    <a:gd name="T33" fmla="*/ 931 h 1079"/>
                    <a:gd name="T34" fmla="*/ 23 w 863"/>
                    <a:gd name="T35" fmla="*/ 1079 h 1079"/>
                    <a:gd name="T36" fmla="*/ 45 w 863"/>
                    <a:gd name="T37" fmla="*/ 931 h 1079"/>
                    <a:gd name="T38" fmla="*/ 240 w 863"/>
                    <a:gd name="T39" fmla="*/ 809 h 1079"/>
                    <a:gd name="T40" fmla="*/ 335 w 863"/>
                    <a:gd name="T41" fmla="*/ 921 h 1079"/>
                    <a:gd name="T42" fmla="*/ 372 w 863"/>
                    <a:gd name="T43" fmla="*/ 907 h 1079"/>
                    <a:gd name="T44" fmla="*/ 214 w 863"/>
                    <a:gd name="T45" fmla="*/ 423 h 1079"/>
                    <a:gd name="T46" fmla="*/ 212 w 863"/>
                    <a:gd name="T47" fmla="*/ 357 h 1079"/>
                    <a:gd name="T48" fmla="*/ 190 w 863"/>
                    <a:gd name="T49" fmla="*/ 215 h 1079"/>
                    <a:gd name="T50" fmla="*/ 674 w 863"/>
                    <a:gd name="T51" fmla="*/ 45 h 1079"/>
                    <a:gd name="T52" fmla="*/ 652 w 863"/>
                    <a:gd name="T53" fmla="*/ 357 h 1079"/>
                    <a:gd name="T54" fmla="*/ 650 w 863"/>
                    <a:gd name="T55" fmla="*/ 431 h 1079"/>
                    <a:gd name="T56" fmla="*/ 417 w 863"/>
                    <a:gd name="T57" fmla="*/ 649 h 1079"/>
                    <a:gd name="T58" fmla="*/ 340 w 863"/>
                    <a:gd name="T59" fmla="*/ 876 h 1079"/>
                    <a:gd name="T60" fmla="*/ 338 w 863"/>
                    <a:gd name="T61" fmla="*/ 875 h 1079"/>
                    <a:gd name="T62" fmla="*/ 291 w 863"/>
                    <a:gd name="T63" fmla="*/ 747 h 1079"/>
                    <a:gd name="T64" fmla="*/ 340 w 863"/>
                    <a:gd name="T65" fmla="*/ 876 h 1079"/>
                    <a:gd name="T66" fmla="*/ 310 w 863"/>
                    <a:gd name="T67" fmla="*/ 706 h 1079"/>
                    <a:gd name="T68" fmla="*/ 414 w 863"/>
                    <a:gd name="T69" fmla="*/ 694 h 1079"/>
                    <a:gd name="T70" fmla="*/ 554 w 863"/>
                    <a:gd name="T71" fmla="*/ 664 h 1079"/>
                    <a:gd name="T72" fmla="*/ 432 w 863"/>
                    <a:gd name="T73" fmla="*/ 789 h 1079"/>
                    <a:gd name="T74" fmla="*/ 524 w 863"/>
                    <a:gd name="T75" fmla="*/ 876 h 1079"/>
                    <a:gd name="T76" fmla="*/ 467 w 863"/>
                    <a:gd name="T77" fmla="*/ 819 h 1079"/>
                    <a:gd name="T78" fmla="*/ 595 w 863"/>
                    <a:gd name="T79" fmla="*/ 770 h 10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3" h="1079">
                      <a:moveTo>
                        <a:pt x="454" y="870"/>
                      </a:moveTo>
                      <a:cubicBezTo>
                        <a:pt x="491" y="907"/>
                        <a:pt x="491" y="907"/>
                        <a:pt x="491" y="907"/>
                      </a:cubicBezTo>
                      <a:cubicBezTo>
                        <a:pt x="500" y="916"/>
                        <a:pt x="512" y="921"/>
                        <a:pt x="524" y="921"/>
                      </a:cubicBezTo>
                      <a:cubicBezTo>
                        <a:pt x="526" y="921"/>
                        <a:pt x="527" y="921"/>
                        <a:pt x="529" y="921"/>
                      </a:cubicBezTo>
                      <a:cubicBezTo>
                        <a:pt x="543" y="919"/>
                        <a:pt x="555" y="912"/>
                        <a:pt x="563" y="900"/>
                      </a:cubicBezTo>
                      <a:cubicBezTo>
                        <a:pt x="624" y="809"/>
                        <a:pt x="624" y="809"/>
                        <a:pt x="624" y="809"/>
                      </a:cubicBezTo>
                      <a:cubicBezTo>
                        <a:pt x="770" y="862"/>
                        <a:pt x="770" y="862"/>
                        <a:pt x="770" y="862"/>
                      </a:cubicBezTo>
                      <a:cubicBezTo>
                        <a:pt x="799" y="873"/>
                        <a:pt x="818" y="901"/>
                        <a:pt x="818" y="931"/>
                      </a:cubicBezTo>
                      <a:cubicBezTo>
                        <a:pt x="818" y="1056"/>
                        <a:pt x="818" y="1056"/>
                        <a:pt x="818" y="1056"/>
                      </a:cubicBezTo>
                      <a:cubicBezTo>
                        <a:pt x="818" y="1069"/>
                        <a:pt x="828" y="1079"/>
                        <a:pt x="841" y="1079"/>
                      </a:cubicBezTo>
                      <a:cubicBezTo>
                        <a:pt x="853" y="1079"/>
                        <a:pt x="863" y="1069"/>
                        <a:pt x="863" y="1056"/>
                      </a:cubicBezTo>
                      <a:cubicBezTo>
                        <a:pt x="863" y="931"/>
                        <a:pt x="863" y="931"/>
                        <a:pt x="863" y="931"/>
                      </a:cubicBezTo>
                      <a:cubicBezTo>
                        <a:pt x="863" y="882"/>
                        <a:pt x="832" y="837"/>
                        <a:pt x="785" y="820"/>
                      </a:cubicBezTo>
                      <a:cubicBezTo>
                        <a:pt x="647" y="770"/>
                        <a:pt x="647" y="770"/>
                        <a:pt x="647" y="770"/>
                      </a:cubicBezTo>
                      <a:cubicBezTo>
                        <a:pt x="647" y="763"/>
                        <a:pt x="645" y="757"/>
                        <a:pt x="640" y="752"/>
                      </a:cubicBezTo>
                      <a:cubicBezTo>
                        <a:pt x="599" y="708"/>
                        <a:pt x="599" y="708"/>
                        <a:pt x="599" y="708"/>
                      </a:cubicBezTo>
                      <a:cubicBezTo>
                        <a:pt x="599" y="634"/>
                        <a:pt x="599" y="634"/>
                        <a:pt x="599" y="634"/>
                      </a:cubicBezTo>
                      <a:cubicBezTo>
                        <a:pt x="603" y="631"/>
                        <a:pt x="607" y="627"/>
                        <a:pt x="612" y="623"/>
                      </a:cubicBezTo>
                      <a:cubicBezTo>
                        <a:pt x="664" y="574"/>
                        <a:pt x="695" y="504"/>
                        <a:pt x="695" y="431"/>
                      </a:cubicBezTo>
                      <a:cubicBezTo>
                        <a:pt x="695" y="372"/>
                        <a:pt x="695" y="372"/>
                        <a:pt x="695" y="372"/>
                      </a:cubicBezTo>
                      <a:cubicBezTo>
                        <a:pt x="711" y="337"/>
                        <a:pt x="719" y="301"/>
                        <a:pt x="719" y="263"/>
                      </a:cubicBezTo>
                      <a:cubicBezTo>
                        <a:pt x="719" y="22"/>
                        <a:pt x="719" y="22"/>
                        <a:pt x="719" y="22"/>
                      </a:cubicBezTo>
                      <a:cubicBezTo>
                        <a:pt x="719" y="10"/>
                        <a:pt x="709" y="0"/>
                        <a:pt x="696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241" y="0"/>
                        <a:pt x="145" y="96"/>
                        <a:pt x="145" y="215"/>
                      </a:cubicBezTo>
                      <a:cubicBezTo>
                        <a:pt x="145" y="263"/>
                        <a:pt x="145" y="263"/>
                        <a:pt x="145" y="263"/>
                      </a:cubicBezTo>
                      <a:cubicBezTo>
                        <a:pt x="145" y="301"/>
                        <a:pt x="153" y="337"/>
                        <a:pt x="169" y="372"/>
                      </a:cubicBezTo>
                      <a:cubicBezTo>
                        <a:pt x="169" y="423"/>
                        <a:pt x="169" y="423"/>
                        <a:pt x="169" y="423"/>
                      </a:cubicBezTo>
                      <a:cubicBezTo>
                        <a:pt x="169" y="507"/>
                        <a:pt x="206" y="583"/>
                        <a:pt x="265" y="633"/>
                      </a:cubicBezTo>
                      <a:cubicBezTo>
                        <a:pt x="265" y="708"/>
                        <a:pt x="265" y="708"/>
                        <a:pt x="265" y="708"/>
                      </a:cubicBezTo>
                      <a:cubicBezTo>
                        <a:pt x="223" y="752"/>
                        <a:pt x="223" y="752"/>
                        <a:pt x="223" y="752"/>
                      </a:cubicBezTo>
                      <a:cubicBezTo>
                        <a:pt x="219" y="757"/>
                        <a:pt x="216" y="763"/>
                        <a:pt x="217" y="770"/>
                      </a:cubicBezTo>
                      <a:cubicBezTo>
                        <a:pt x="79" y="820"/>
                        <a:pt x="79" y="820"/>
                        <a:pt x="79" y="820"/>
                      </a:cubicBezTo>
                      <a:cubicBezTo>
                        <a:pt x="32" y="837"/>
                        <a:pt x="0" y="882"/>
                        <a:pt x="0" y="931"/>
                      </a:cubicBezTo>
                      <a:cubicBezTo>
                        <a:pt x="0" y="1056"/>
                        <a:pt x="0" y="1056"/>
                        <a:pt x="0" y="1056"/>
                      </a:cubicBezTo>
                      <a:cubicBezTo>
                        <a:pt x="0" y="1069"/>
                        <a:pt x="11" y="1079"/>
                        <a:pt x="23" y="1079"/>
                      </a:cubicBezTo>
                      <a:cubicBezTo>
                        <a:pt x="35" y="1079"/>
                        <a:pt x="45" y="1069"/>
                        <a:pt x="45" y="1056"/>
                      </a:cubicBezTo>
                      <a:cubicBezTo>
                        <a:pt x="45" y="931"/>
                        <a:pt x="45" y="931"/>
                        <a:pt x="45" y="931"/>
                      </a:cubicBezTo>
                      <a:cubicBezTo>
                        <a:pt x="45" y="901"/>
                        <a:pt x="65" y="873"/>
                        <a:pt x="94" y="862"/>
                      </a:cubicBezTo>
                      <a:cubicBezTo>
                        <a:pt x="240" y="809"/>
                        <a:pt x="240" y="809"/>
                        <a:pt x="240" y="809"/>
                      </a:cubicBezTo>
                      <a:cubicBezTo>
                        <a:pt x="301" y="900"/>
                        <a:pt x="301" y="900"/>
                        <a:pt x="301" y="900"/>
                      </a:cubicBezTo>
                      <a:cubicBezTo>
                        <a:pt x="308" y="912"/>
                        <a:pt x="321" y="919"/>
                        <a:pt x="335" y="921"/>
                      </a:cubicBezTo>
                      <a:cubicBezTo>
                        <a:pt x="336" y="921"/>
                        <a:pt x="338" y="921"/>
                        <a:pt x="339" y="921"/>
                      </a:cubicBezTo>
                      <a:cubicBezTo>
                        <a:pt x="352" y="921"/>
                        <a:pt x="363" y="916"/>
                        <a:pt x="372" y="907"/>
                      </a:cubicBezTo>
                      <a:cubicBezTo>
                        <a:pt x="409" y="870"/>
                        <a:pt x="409" y="870"/>
                        <a:pt x="409" y="870"/>
                      </a:cubicBezTo>
                      <a:moveTo>
                        <a:pt x="214" y="423"/>
                      </a:moveTo>
                      <a:cubicBezTo>
                        <a:pt x="214" y="367"/>
                        <a:pt x="214" y="367"/>
                        <a:pt x="214" y="367"/>
                      </a:cubicBezTo>
                      <a:cubicBezTo>
                        <a:pt x="214" y="364"/>
                        <a:pt x="213" y="360"/>
                        <a:pt x="212" y="357"/>
                      </a:cubicBezTo>
                      <a:cubicBezTo>
                        <a:pt x="197" y="327"/>
                        <a:pt x="190" y="296"/>
                        <a:pt x="190" y="263"/>
                      </a:cubicBezTo>
                      <a:cubicBezTo>
                        <a:pt x="190" y="215"/>
                        <a:pt x="190" y="215"/>
                        <a:pt x="190" y="215"/>
                      </a:cubicBezTo>
                      <a:cubicBezTo>
                        <a:pt x="190" y="121"/>
                        <a:pt x="266" y="45"/>
                        <a:pt x="360" y="45"/>
                      </a:cubicBezTo>
                      <a:cubicBezTo>
                        <a:pt x="674" y="45"/>
                        <a:pt x="674" y="45"/>
                        <a:pt x="674" y="45"/>
                      </a:cubicBezTo>
                      <a:cubicBezTo>
                        <a:pt x="674" y="263"/>
                        <a:pt x="674" y="263"/>
                        <a:pt x="674" y="263"/>
                      </a:cubicBezTo>
                      <a:cubicBezTo>
                        <a:pt x="674" y="296"/>
                        <a:pt x="666" y="327"/>
                        <a:pt x="652" y="357"/>
                      </a:cubicBezTo>
                      <a:cubicBezTo>
                        <a:pt x="651" y="360"/>
                        <a:pt x="650" y="364"/>
                        <a:pt x="650" y="367"/>
                      </a:cubicBezTo>
                      <a:cubicBezTo>
                        <a:pt x="650" y="431"/>
                        <a:pt x="650" y="431"/>
                        <a:pt x="650" y="431"/>
                      </a:cubicBezTo>
                      <a:cubicBezTo>
                        <a:pt x="650" y="492"/>
                        <a:pt x="625" y="549"/>
                        <a:pt x="581" y="590"/>
                      </a:cubicBezTo>
                      <a:cubicBezTo>
                        <a:pt x="536" y="632"/>
                        <a:pt x="478" y="653"/>
                        <a:pt x="417" y="649"/>
                      </a:cubicBezTo>
                      <a:cubicBezTo>
                        <a:pt x="303" y="641"/>
                        <a:pt x="214" y="542"/>
                        <a:pt x="214" y="423"/>
                      </a:cubicBezTo>
                      <a:close/>
                      <a:moveTo>
                        <a:pt x="340" y="876"/>
                      </a:moveTo>
                      <a:cubicBezTo>
                        <a:pt x="340" y="876"/>
                        <a:pt x="340" y="876"/>
                        <a:pt x="339" y="876"/>
                      </a:cubicBezTo>
                      <a:cubicBezTo>
                        <a:pt x="338" y="876"/>
                        <a:pt x="338" y="875"/>
                        <a:pt x="338" y="875"/>
                      </a:cubicBezTo>
                      <a:cubicBezTo>
                        <a:pt x="268" y="770"/>
                        <a:pt x="268" y="770"/>
                        <a:pt x="268" y="770"/>
                      </a:cubicBezTo>
                      <a:cubicBezTo>
                        <a:pt x="291" y="747"/>
                        <a:pt x="291" y="747"/>
                        <a:pt x="291" y="747"/>
                      </a:cubicBezTo>
                      <a:cubicBezTo>
                        <a:pt x="397" y="819"/>
                        <a:pt x="397" y="819"/>
                        <a:pt x="397" y="819"/>
                      </a:cubicBezTo>
                      <a:lnTo>
                        <a:pt x="340" y="876"/>
                      </a:lnTo>
                      <a:close/>
                      <a:moveTo>
                        <a:pt x="432" y="789"/>
                      </a:moveTo>
                      <a:cubicBezTo>
                        <a:pt x="310" y="706"/>
                        <a:pt x="310" y="706"/>
                        <a:pt x="310" y="706"/>
                      </a:cubicBezTo>
                      <a:cubicBezTo>
                        <a:pt x="310" y="664"/>
                        <a:pt x="310" y="664"/>
                        <a:pt x="310" y="664"/>
                      </a:cubicBezTo>
                      <a:cubicBezTo>
                        <a:pt x="341" y="681"/>
                        <a:pt x="377" y="691"/>
                        <a:pt x="414" y="694"/>
                      </a:cubicBezTo>
                      <a:cubicBezTo>
                        <a:pt x="420" y="694"/>
                        <a:pt x="426" y="694"/>
                        <a:pt x="432" y="694"/>
                      </a:cubicBezTo>
                      <a:cubicBezTo>
                        <a:pt x="475" y="694"/>
                        <a:pt x="516" y="684"/>
                        <a:pt x="554" y="664"/>
                      </a:cubicBezTo>
                      <a:cubicBezTo>
                        <a:pt x="554" y="706"/>
                        <a:pt x="554" y="706"/>
                        <a:pt x="554" y="706"/>
                      </a:cubicBezTo>
                      <a:lnTo>
                        <a:pt x="432" y="789"/>
                      </a:lnTo>
                      <a:close/>
                      <a:moveTo>
                        <a:pt x="526" y="875"/>
                      </a:moveTo>
                      <a:cubicBezTo>
                        <a:pt x="525" y="875"/>
                        <a:pt x="525" y="876"/>
                        <a:pt x="524" y="876"/>
                      </a:cubicBezTo>
                      <a:cubicBezTo>
                        <a:pt x="524" y="876"/>
                        <a:pt x="523" y="876"/>
                        <a:pt x="523" y="876"/>
                      </a:cubicBezTo>
                      <a:cubicBezTo>
                        <a:pt x="467" y="819"/>
                        <a:pt x="467" y="819"/>
                        <a:pt x="467" y="819"/>
                      </a:cubicBezTo>
                      <a:cubicBezTo>
                        <a:pt x="573" y="747"/>
                        <a:pt x="573" y="747"/>
                        <a:pt x="573" y="747"/>
                      </a:cubicBezTo>
                      <a:cubicBezTo>
                        <a:pt x="595" y="770"/>
                        <a:pt x="595" y="770"/>
                        <a:pt x="595" y="770"/>
                      </a:cubicBezTo>
                      <a:lnTo>
                        <a:pt x="526" y="875"/>
                      </a:lnTo>
                      <a:close/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Line 198">
                  <a:extLst>
                    <a:ext uri="{FF2B5EF4-FFF2-40B4-BE49-F238E27FC236}">
                      <a16:creationId xmlns:a16="http://schemas.microsoft.com/office/drawing/2014/main" id="{3E1614C7-9F97-4776-BD91-D0785B315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199">
                  <a:extLst>
                    <a:ext uri="{FF2B5EF4-FFF2-40B4-BE49-F238E27FC236}">
                      <a16:creationId xmlns:a16="http://schemas.microsoft.com/office/drawing/2014/main" id="{5B1633EA-50EF-472D-95A5-86B1D64A6F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Freeform 200">
                  <a:extLst>
                    <a:ext uri="{FF2B5EF4-FFF2-40B4-BE49-F238E27FC236}">
                      <a16:creationId xmlns:a16="http://schemas.microsoft.com/office/drawing/2014/main" id="{74D14F38-575F-411C-83AA-24BA083540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84763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Freeform 201">
                  <a:extLst>
                    <a:ext uri="{FF2B5EF4-FFF2-40B4-BE49-F238E27FC236}">
                      <a16:creationId xmlns:a16="http://schemas.microsoft.com/office/drawing/2014/main" id="{DDC87122-E4A5-464E-ADB9-3B501B31C3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35575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3" name="Freeform 202">
                  <a:extLst>
                    <a:ext uri="{FF2B5EF4-FFF2-40B4-BE49-F238E27FC236}">
                      <a16:creationId xmlns:a16="http://schemas.microsoft.com/office/drawing/2014/main" id="{D376CB47-DF45-4A5A-BA19-39DA437AD5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83164" y="4817431"/>
                  <a:ext cx="366712" cy="344488"/>
                </a:xfrm>
                <a:custGeom>
                  <a:avLst/>
                  <a:gdLst>
                    <a:gd name="T0" fmla="*/ 648 w 1296"/>
                    <a:gd name="T1" fmla="*/ 0 h 1225"/>
                    <a:gd name="T2" fmla="*/ 0 w 1296"/>
                    <a:gd name="T3" fmla="*/ 648 h 1225"/>
                    <a:gd name="T4" fmla="*/ 359 w 1296"/>
                    <a:gd name="T5" fmla="*/ 1225 h 1225"/>
                    <a:gd name="T6" fmla="*/ 370 w 1296"/>
                    <a:gd name="T7" fmla="*/ 1183 h 1225"/>
                    <a:gd name="T8" fmla="*/ 288 w 1296"/>
                    <a:gd name="T9" fmla="*/ 1007 h 1225"/>
                    <a:gd name="T10" fmla="*/ 422 w 1296"/>
                    <a:gd name="T11" fmla="*/ 1170 h 1225"/>
                    <a:gd name="T12" fmla="*/ 338 w 1296"/>
                    <a:gd name="T13" fmla="*/ 1007 h 1225"/>
                    <a:gd name="T14" fmla="*/ 335 w 1296"/>
                    <a:gd name="T15" fmla="*/ 962 h 1225"/>
                    <a:gd name="T16" fmla="*/ 262 w 1296"/>
                    <a:gd name="T17" fmla="*/ 670 h 1225"/>
                    <a:gd name="T18" fmla="*/ 310 w 1296"/>
                    <a:gd name="T19" fmla="*/ 648 h 1225"/>
                    <a:gd name="T20" fmla="*/ 262 w 1296"/>
                    <a:gd name="T21" fmla="*/ 625 h 1225"/>
                    <a:gd name="T22" fmla="*/ 625 w 1296"/>
                    <a:gd name="T23" fmla="*/ 334 h 1225"/>
                    <a:gd name="T24" fmla="*/ 648 w 1296"/>
                    <a:gd name="T25" fmla="*/ 406 h 1225"/>
                    <a:gd name="T26" fmla="*/ 670 w 1296"/>
                    <a:gd name="T27" fmla="*/ 334 h 1225"/>
                    <a:gd name="T28" fmla="*/ 1034 w 1296"/>
                    <a:gd name="T29" fmla="*/ 625 h 1225"/>
                    <a:gd name="T30" fmla="*/ 986 w 1296"/>
                    <a:gd name="T31" fmla="*/ 648 h 1225"/>
                    <a:gd name="T32" fmla="*/ 1034 w 1296"/>
                    <a:gd name="T33" fmla="*/ 670 h 1225"/>
                    <a:gd name="T34" fmla="*/ 960 w 1296"/>
                    <a:gd name="T35" fmla="*/ 962 h 1225"/>
                    <a:gd name="T36" fmla="*/ 957 w 1296"/>
                    <a:gd name="T37" fmla="*/ 1007 h 1225"/>
                    <a:gd name="T38" fmla="*/ 874 w 1296"/>
                    <a:gd name="T39" fmla="*/ 1170 h 1225"/>
                    <a:gd name="T40" fmla="*/ 906 w 1296"/>
                    <a:gd name="T41" fmla="*/ 1168 h 1225"/>
                    <a:gd name="T42" fmla="*/ 1132 w 1296"/>
                    <a:gd name="T43" fmla="*/ 1007 h 1225"/>
                    <a:gd name="T44" fmla="*/ 941 w 1296"/>
                    <a:gd name="T45" fmla="*/ 1201 h 1225"/>
                    <a:gd name="T46" fmla="*/ 1206 w 1296"/>
                    <a:gd name="T47" fmla="*/ 976 h 1225"/>
                    <a:gd name="T48" fmla="*/ 1106 w 1296"/>
                    <a:gd name="T49" fmla="*/ 190 h 1225"/>
                    <a:gd name="T50" fmla="*/ 270 w 1296"/>
                    <a:gd name="T51" fmla="*/ 962 h 1225"/>
                    <a:gd name="T52" fmla="*/ 45 w 1296"/>
                    <a:gd name="T53" fmla="*/ 670 h 1225"/>
                    <a:gd name="T54" fmla="*/ 263 w 1296"/>
                    <a:gd name="T55" fmla="*/ 943 h 1225"/>
                    <a:gd name="T56" fmla="*/ 45 w 1296"/>
                    <a:gd name="T57" fmla="*/ 625 h 1225"/>
                    <a:gd name="T58" fmla="*/ 270 w 1296"/>
                    <a:gd name="T59" fmla="*/ 334 h 1225"/>
                    <a:gd name="T60" fmla="*/ 288 w 1296"/>
                    <a:gd name="T61" fmla="*/ 289 h 1225"/>
                    <a:gd name="T62" fmla="*/ 434 w 1296"/>
                    <a:gd name="T63" fmla="*/ 84 h 1225"/>
                    <a:gd name="T64" fmla="*/ 288 w 1296"/>
                    <a:gd name="T65" fmla="*/ 289 h 1225"/>
                    <a:gd name="T66" fmla="*/ 338 w 1296"/>
                    <a:gd name="T67" fmla="*/ 289 h 1225"/>
                    <a:gd name="T68" fmla="*/ 625 w 1296"/>
                    <a:gd name="T69" fmla="*/ 289 h 1225"/>
                    <a:gd name="T70" fmla="*/ 670 w 1296"/>
                    <a:gd name="T71" fmla="*/ 46 h 1225"/>
                    <a:gd name="T72" fmla="*/ 670 w 1296"/>
                    <a:gd name="T73" fmla="*/ 289 h 1225"/>
                    <a:gd name="T74" fmla="*/ 861 w 1296"/>
                    <a:gd name="T75" fmla="*/ 84 h 1225"/>
                    <a:gd name="T76" fmla="*/ 1007 w 1296"/>
                    <a:gd name="T77" fmla="*/ 289 h 1225"/>
                    <a:gd name="T78" fmla="*/ 1025 w 1296"/>
                    <a:gd name="T79" fmla="*/ 334 h 1225"/>
                    <a:gd name="T80" fmla="*/ 1250 w 1296"/>
                    <a:gd name="T81" fmla="*/ 625 h 1225"/>
                    <a:gd name="T82" fmla="*/ 1025 w 1296"/>
                    <a:gd name="T83" fmla="*/ 334 h 1225"/>
                    <a:gd name="T84" fmla="*/ 1162 w 1296"/>
                    <a:gd name="T85" fmla="*/ 962 h 1225"/>
                    <a:gd name="T86" fmla="*/ 1032 w 1296"/>
                    <a:gd name="T87" fmla="*/ 943 h 1225"/>
                    <a:gd name="T88" fmla="*/ 1250 w 1296"/>
                    <a:gd name="T89" fmla="*/ 670 h 1225"/>
                    <a:gd name="T90" fmla="*/ 1167 w 1296"/>
                    <a:gd name="T91" fmla="*/ 953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296" h="1225">
                      <a:moveTo>
                        <a:pt x="1106" y="190"/>
                      </a:moveTo>
                      <a:cubicBezTo>
                        <a:pt x="983" y="67"/>
                        <a:pt x="821" y="0"/>
                        <a:pt x="648" y="0"/>
                      </a:cubicBezTo>
                      <a:cubicBezTo>
                        <a:pt x="475" y="0"/>
                        <a:pt x="312" y="67"/>
                        <a:pt x="190" y="190"/>
                      </a:cubicBezTo>
                      <a:cubicBezTo>
                        <a:pt x="67" y="312"/>
                        <a:pt x="0" y="475"/>
                        <a:pt x="0" y="648"/>
                      </a:cubicBezTo>
                      <a:cubicBezTo>
                        <a:pt x="0" y="890"/>
                        <a:pt x="134" y="1110"/>
                        <a:pt x="349" y="1223"/>
                      </a:cubicBezTo>
                      <a:cubicBezTo>
                        <a:pt x="352" y="1224"/>
                        <a:pt x="356" y="1225"/>
                        <a:pt x="359" y="1225"/>
                      </a:cubicBezTo>
                      <a:cubicBezTo>
                        <a:pt x="367" y="1225"/>
                        <a:pt x="375" y="1221"/>
                        <a:pt x="379" y="1213"/>
                      </a:cubicBezTo>
                      <a:cubicBezTo>
                        <a:pt x="385" y="1202"/>
                        <a:pt x="381" y="1188"/>
                        <a:pt x="370" y="1183"/>
                      </a:cubicBezTo>
                      <a:cubicBezTo>
                        <a:pt x="287" y="1139"/>
                        <a:pt x="217" y="1079"/>
                        <a:pt x="163" y="1007"/>
                      </a:cubicBezTo>
                      <a:cubicBezTo>
                        <a:pt x="288" y="1007"/>
                        <a:pt x="288" y="1007"/>
                        <a:pt x="288" y="1007"/>
                      </a:cubicBezTo>
                      <a:cubicBezTo>
                        <a:pt x="316" y="1069"/>
                        <a:pt x="350" y="1123"/>
                        <a:pt x="390" y="1168"/>
                      </a:cubicBezTo>
                      <a:cubicBezTo>
                        <a:pt x="398" y="1177"/>
                        <a:pt x="412" y="1178"/>
                        <a:pt x="422" y="1170"/>
                      </a:cubicBezTo>
                      <a:cubicBezTo>
                        <a:pt x="431" y="1161"/>
                        <a:pt x="432" y="1147"/>
                        <a:pt x="423" y="1138"/>
                      </a:cubicBezTo>
                      <a:cubicBezTo>
                        <a:pt x="390" y="1101"/>
                        <a:pt x="362" y="1056"/>
                        <a:pt x="338" y="1007"/>
                      </a:cubicBezTo>
                      <a:cubicBezTo>
                        <a:pt x="349" y="1005"/>
                        <a:pt x="358" y="996"/>
                        <a:pt x="358" y="984"/>
                      </a:cubicBezTo>
                      <a:cubicBezTo>
                        <a:pt x="358" y="972"/>
                        <a:pt x="348" y="962"/>
                        <a:pt x="335" y="962"/>
                      </a:cubicBezTo>
                      <a:cubicBezTo>
                        <a:pt x="319" y="962"/>
                        <a:pt x="319" y="962"/>
                        <a:pt x="319" y="962"/>
                      </a:cubicBezTo>
                      <a:cubicBezTo>
                        <a:pt x="284" y="875"/>
                        <a:pt x="264" y="774"/>
                        <a:pt x="262" y="670"/>
                      </a:cubicBezTo>
                      <a:cubicBezTo>
                        <a:pt x="287" y="670"/>
                        <a:pt x="287" y="670"/>
                        <a:pt x="287" y="670"/>
                      </a:cubicBezTo>
                      <a:cubicBezTo>
                        <a:pt x="299" y="670"/>
                        <a:pt x="310" y="660"/>
                        <a:pt x="310" y="648"/>
                      </a:cubicBezTo>
                      <a:cubicBezTo>
                        <a:pt x="310" y="635"/>
                        <a:pt x="299" y="625"/>
                        <a:pt x="287" y="625"/>
                      </a:cubicBezTo>
                      <a:cubicBezTo>
                        <a:pt x="262" y="625"/>
                        <a:pt x="262" y="625"/>
                        <a:pt x="262" y="625"/>
                      </a:cubicBezTo>
                      <a:cubicBezTo>
                        <a:pt x="264" y="519"/>
                        <a:pt x="285" y="419"/>
                        <a:pt x="318" y="334"/>
                      </a:cubicBezTo>
                      <a:cubicBezTo>
                        <a:pt x="625" y="334"/>
                        <a:pt x="625" y="334"/>
                        <a:pt x="625" y="334"/>
                      </a:cubicBezTo>
                      <a:cubicBezTo>
                        <a:pt x="625" y="383"/>
                        <a:pt x="625" y="383"/>
                        <a:pt x="625" y="383"/>
                      </a:cubicBezTo>
                      <a:cubicBezTo>
                        <a:pt x="625" y="396"/>
                        <a:pt x="635" y="406"/>
                        <a:pt x="648" y="406"/>
                      </a:cubicBezTo>
                      <a:cubicBezTo>
                        <a:pt x="660" y="406"/>
                        <a:pt x="670" y="396"/>
                        <a:pt x="670" y="383"/>
                      </a:cubicBezTo>
                      <a:cubicBezTo>
                        <a:pt x="670" y="334"/>
                        <a:pt x="670" y="334"/>
                        <a:pt x="670" y="334"/>
                      </a:cubicBezTo>
                      <a:cubicBezTo>
                        <a:pt x="977" y="334"/>
                        <a:pt x="977" y="334"/>
                        <a:pt x="977" y="334"/>
                      </a:cubicBezTo>
                      <a:cubicBezTo>
                        <a:pt x="1011" y="419"/>
                        <a:pt x="1031" y="519"/>
                        <a:pt x="1034" y="625"/>
                      </a:cubicBezTo>
                      <a:cubicBezTo>
                        <a:pt x="1008" y="625"/>
                        <a:pt x="1008" y="625"/>
                        <a:pt x="1008" y="625"/>
                      </a:cubicBezTo>
                      <a:cubicBezTo>
                        <a:pt x="996" y="625"/>
                        <a:pt x="986" y="635"/>
                        <a:pt x="986" y="648"/>
                      </a:cubicBezTo>
                      <a:cubicBezTo>
                        <a:pt x="986" y="660"/>
                        <a:pt x="996" y="670"/>
                        <a:pt x="1008" y="670"/>
                      </a:cubicBezTo>
                      <a:cubicBezTo>
                        <a:pt x="1034" y="670"/>
                        <a:pt x="1034" y="670"/>
                        <a:pt x="1034" y="670"/>
                      </a:cubicBezTo>
                      <a:cubicBezTo>
                        <a:pt x="1031" y="774"/>
                        <a:pt x="1011" y="875"/>
                        <a:pt x="977" y="962"/>
                      </a:cubicBezTo>
                      <a:cubicBezTo>
                        <a:pt x="960" y="962"/>
                        <a:pt x="960" y="962"/>
                        <a:pt x="960" y="962"/>
                      </a:cubicBezTo>
                      <a:cubicBezTo>
                        <a:pt x="948" y="962"/>
                        <a:pt x="938" y="972"/>
                        <a:pt x="938" y="984"/>
                      </a:cubicBezTo>
                      <a:cubicBezTo>
                        <a:pt x="938" y="996"/>
                        <a:pt x="946" y="1005"/>
                        <a:pt x="957" y="1007"/>
                      </a:cubicBezTo>
                      <a:cubicBezTo>
                        <a:pt x="934" y="1056"/>
                        <a:pt x="905" y="1101"/>
                        <a:pt x="872" y="1138"/>
                      </a:cubicBezTo>
                      <a:cubicBezTo>
                        <a:pt x="864" y="1147"/>
                        <a:pt x="865" y="1161"/>
                        <a:pt x="874" y="1170"/>
                      </a:cubicBezTo>
                      <a:cubicBezTo>
                        <a:pt x="878" y="1173"/>
                        <a:pt x="883" y="1175"/>
                        <a:pt x="889" y="1175"/>
                      </a:cubicBezTo>
                      <a:cubicBezTo>
                        <a:pt x="895" y="1175"/>
                        <a:pt x="901" y="1173"/>
                        <a:pt x="906" y="1168"/>
                      </a:cubicBezTo>
                      <a:cubicBezTo>
                        <a:pt x="945" y="1123"/>
                        <a:pt x="980" y="1069"/>
                        <a:pt x="1007" y="1007"/>
                      </a:cubicBezTo>
                      <a:cubicBezTo>
                        <a:pt x="1132" y="1007"/>
                        <a:pt x="1132" y="1007"/>
                        <a:pt x="1132" y="1007"/>
                      </a:cubicBezTo>
                      <a:cubicBezTo>
                        <a:pt x="1083" y="1073"/>
                        <a:pt x="1021" y="1129"/>
                        <a:pt x="949" y="1170"/>
                      </a:cubicBezTo>
                      <a:cubicBezTo>
                        <a:pt x="938" y="1176"/>
                        <a:pt x="935" y="1190"/>
                        <a:pt x="941" y="1201"/>
                      </a:cubicBezTo>
                      <a:cubicBezTo>
                        <a:pt x="947" y="1211"/>
                        <a:pt x="961" y="1215"/>
                        <a:pt x="972" y="1209"/>
                      </a:cubicBezTo>
                      <a:cubicBezTo>
                        <a:pt x="1068" y="1153"/>
                        <a:pt x="1149" y="1072"/>
                        <a:pt x="1206" y="976"/>
                      </a:cubicBezTo>
                      <a:cubicBezTo>
                        <a:pt x="1265" y="877"/>
                        <a:pt x="1296" y="763"/>
                        <a:pt x="1296" y="648"/>
                      </a:cubicBezTo>
                      <a:cubicBezTo>
                        <a:pt x="1296" y="475"/>
                        <a:pt x="1228" y="312"/>
                        <a:pt x="1106" y="190"/>
                      </a:cubicBezTo>
                      <a:close/>
                      <a:moveTo>
                        <a:pt x="263" y="943"/>
                      </a:moveTo>
                      <a:cubicBezTo>
                        <a:pt x="266" y="949"/>
                        <a:pt x="268" y="956"/>
                        <a:pt x="270" y="962"/>
                      </a:cubicBezTo>
                      <a:cubicBezTo>
                        <a:pt x="133" y="962"/>
                        <a:pt x="133" y="962"/>
                        <a:pt x="133" y="962"/>
                      </a:cubicBezTo>
                      <a:cubicBezTo>
                        <a:pt x="80" y="875"/>
                        <a:pt x="49" y="775"/>
                        <a:pt x="45" y="670"/>
                      </a:cubicBezTo>
                      <a:cubicBezTo>
                        <a:pt x="217" y="670"/>
                        <a:pt x="217" y="670"/>
                        <a:pt x="217" y="670"/>
                      </a:cubicBezTo>
                      <a:cubicBezTo>
                        <a:pt x="219" y="766"/>
                        <a:pt x="234" y="858"/>
                        <a:pt x="263" y="943"/>
                      </a:cubicBezTo>
                      <a:close/>
                      <a:moveTo>
                        <a:pt x="217" y="625"/>
                      </a:moveTo>
                      <a:cubicBezTo>
                        <a:pt x="45" y="625"/>
                        <a:pt x="45" y="625"/>
                        <a:pt x="45" y="625"/>
                      </a:cubicBezTo>
                      <a:cubicBezTo>
                        <a:pt x="49" y="519"/>
                        <a:pt x="81" y="419"/>
                        <a:pt x="134" y="334"/>
                      </a:cubicBezTo>
                      <a:cubicBezTo>
                        <a:pt x="270" y="334"/>
                        <a:pt x="270" y="334"/>
                        <a:pt x="270" y="334"/>
                      </a:cubicBezTo>
                      <a:cubicBezTo>
                        <a:pt x="237" y="422"/>
                        <a:pt x="219" y="522"/>
                        <a:pt x="217" y="625"/>
                      </a:cubicBezTo>
                      <a:close/>
                      <a:moveTo>
                        <a:pt x="288" y="289"/>
                      </a:moveTo>
                      <a:cubicBezTo>
                        <a:pt x="164" y="289"/>
                        <a:pt x="164" y="289"/>
                        <a:pt x="164" y="289"/>
                      </a:cubicBezTo>
                      <a:cubicBezTo>
                        <a:pt x="232" y="197"/>
                        <a:pt x="326" y="125"/>
                        <a:pt x="434" y="84"/>
                      </a:cubicBezTo>
                      <a:cubicBezTo>
                        <a:pt x="400" y="113"/>
                        <a:pt x="368" y="150"/>
                        <a:pt x="340" y="193"/>
                      </a:cubicBezTo>
                      <a:cubicBezTo>
                        <a:pt x="321" y="223"/>
                        <a:pt x="303" y="255"/>
                        <a:pt x="288" y="289"/>
                      </a:cubicBezTo>
                      <a:close/>
                      <a:moveTo>
                        <a:pt x="625" y="289"/>
                      </a:moveTo>
                      <a:cubicBezTo>
                        <a:pt x="338" y="289"/>
                        <a:pt x="338" y="289"/>
                        <a:pt x="338" y="289"/>
                      </a:cubicBezTo>
                      <a:cubicBezTo>
                        <a:pt x="404" y="150"/>
                        <a:pt x="508" y="57"/>
                        <a:pt x="625" y="46"/>
                      </a:cubicBezTo>
                      <a:lnTo>
                        <a:pt x="625" y="289"/>
                      </a:lnTo>
                      <a:close/>
                      <a:moveTo>
                        <a:pt x="670" y="289"/>
                      </a:moveTo>
                      <a:cubicBezTo>
                        <a:pt x="670" y="46"/>
                        <a:pt x="670" y="46"/>
                        <a:pt x="670" y="46"/>
                      </a:cubicBezTo>
                      <a:cubicBezTo>
                        <a:pt x="788" y="57"/>
                        <a:pt x="892" y="150"/>
                        <a:pt x="958" y="289"/>
                      </a:cubicBezTo>
                      <a:lnTo>
                        <a:pt x="670" y="289"/>
                      </a:lnTo>
                      <a:close/>
                      <a:moveTo>
                        <a:pt x="956" y="193"/>
                      </a:moveTo>
                      <a:cubicBezTo>
                        <a:pt x="927" y="150"/>
                        <a:pt x="896" y="113"/>
                        <a:pt x="861" y="84"/>
                      </a:cubicBezTo>
                      <a:cubicBezTo>
                        <a:pt x="970" y="125"/>
                        <a:pt x="1063" y="197"/>
                        <a:pt x="1132" y="289"/>
                      </a:cubicBezTo>
                      <a:cubicBezTo>
                        <a:pt x="1007" y="289"/>
                        <a:pt x="1007" y="289"/>
                        <a:pt x="1007" y="289"/>
                      </a:cubicBezTo>
                      <a:cubicBezTo>
                        <a:pt x="992" y="255"/>
                        <a:pt x="975" y="223"/>
                        <a:pt x="956" y="193"/>
                      </a:cubicBezTo>
                      <a:close/>
                      <a:moveTo>
                        <a:pt x="1025" y="334"/>
                      </a:moveTo>
                      <a:cubicBezTo>
                        <a:pt x="1162" y="334"/>
                        <a:pt x="1162" y="334"/>
                        <a:pt x="1162" y="334"/>
                      </a:cubicBezTo>
                      <a:cubicBezTo>
                        <a:pt x="1214" y="419"/>
                        <a:pt x="1246" y="519"/>
                        <a:pt x="1250" y="625"/>
                      </a:cubicBezTo>
                      <a:cubicBezTo>
                        <a:pt x="1079" y="625"/>
                        <a:pt x="1079" y="625"/>
                        <a:pt x="1079" y="625"/>
                      </a:cubicBezTo>
                      <a:cubicBezTo>
                        <a:pt x="1076" y="522"/>
                        <a:pt x="1058" y="422"/>
                        <a:pt x="1025" y="334"/>
                      </a:cubicBezTo>
                      <a:close/>
                      <a:moveTo>
                        <a:pt x="1167" y="953"/>
                      </a:moveTo>
                      <a:cubicBezTo>
                        <a:pt x="1166" y="956"/>
                        <a:pt x="1164" y="959"/>
                        <a:pt x="1162" y="962"/>
                      </a:cubicBezTo>
                      <a:cubicBezTo>
                        <a:pt x="1025" y="962"/>
                        <a:pt x="1025" y="962"/>
                        <a:pt x="1025" y="962"/>
                      </a:cubicBezTo>
                      <a:cubicBezTo>
                        <a:pt x="1028" y="956"/>
                        <a:pt x="1030" y="949"/>
                        <a:pt x="1032" y="943"/>
                      </a:cubicBezTo>
                      <a:cubicBezTo>
                        <a:pt x="1061" y="858"/>
                        <a:pt x="1077" y="766"/>
                        <a:pt x="1079" y="670"/>
                      </a:cubicBezTo>
                      <a:cubicBezTo>
                        <a:pt x="1250" y="670"/>
                        <a:pt x="1250" y="670"/>
                        <a:pt x="1250" y="670"/>
                      </a:cubicBezTo>
                      <a:cubicBezTo>
                        <a:pt x="1246" y="770"/>
                        <a:pt x="1218" y="868"/>
                        <a:pt x="1167" y="953"/>
                      </a:cubicBezTo>
                      <a:close/>
                      <a:moveTo>
                        <a:pt x="1167" y="953"/>
                      </a:moveTo>
                      <a:cubicBezTo>
                        <a:pt x="1167" y="953"/>
                        <a:pt x="1167" y="953"/>
                        <a:pt x="1167" y="953"/>
                      </a:cubicBezTo>
                    </a:path>
                  </a:pathLst>
                </a:custGeom>
                <a:solidFill>
                  <a:srgbClr val="CF022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8" name="Groupe 636">
                <a:extLst>
                  <a:ext uri="{FF2B5EF4-FFF2-40B4-BE49-F238E27FC236}">
                    <a16:creationId xmlns:a16="http://schemas.microsoft.com/office/drawing/2014/main" id="{318C35FF-E391-494E-A239-A8CD3C029C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86019" y="4515251"/>
                <a:ext cx="243970" cy="287450"/>
                <a:chOff x="4983162" y="4817428"/>
                <a:chExt cx="366712" cy="431801"/>
              </a:xfrm>
            </p:grpSpPr>
            <p:sp>
              <p:nvSpPr>
                <p:cNvPr id="30" name="Freeform 196">
                  <a:extLst>
                    <a:ext uri="{FF2B5EF4-FFF2-40B4-BE49-F238E27FC236}">
                      <a16:creationId xmlns:a16="http://schemas.microsoft.com/office/drawing/2014/main" id="{5CC9894D-0B14-41C1-A6A7-522624B2E6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1750" y="4998403"/>
                  <a:ext cx="109537" cy="41275"/>
                </a:xfrm>
                <a:custGeom>
                  <a:avLst/>
                  <a:gdLst>
                    <a:gd name="T0" fmla="*/ 375 w 384"/>
                    <a:gd name="T1" fmla="*/ 85 h 147"/>
                    <a:gd name="T2" fmla="*/ 39 w 384"/>
                    <a:gd name="T3" fmla="*/ 27 h 147"/>
                    <a:gd name="T4" fmla="*/ 0 w 384"/>
                    <a:gd name="T5" fmla="*/ 73 h 147"/>
                    <a:gd name="T6" fmla="*/ 0 w 384"/>
                    <a:gd name="T7" fmla="*/ 125 h 147"/>
                    <a:gd name="T8" fmla="*/ 22 w 384"/>
                    <a:gd name="T9" fmla="*/ 147 h 147"/>
                    <a:gd name="T10" fmla="*/ 45 w 384"/>
                    <a:gd name="T11" fmla="*/ 125 h 147"/>
                    <a:gd name="T12" fmla="*/ 45 w 384"/>
                    <a:gd name="T13" fmla="*/ 73 h 147"/>
                    <a:gd name="T14" fmla="*/ 46 w 384"/>
                    <a:gd name="T15" fmla="*/ 72 h 147"/>
                    <a:gd name="T16" fmla="*/ 192 w 384"/>
                    <a:gd name="T17" fmla="*/ 65 h 147"/>
                    <a:gd name="T18" fmla="*/ 343 w 384"/>
                    <a:gd name="T19" fmla="*/ 117 h 147"/>
                    <a:gd name="T20" fmla="*/ 375 w 384"/>
                    <a:gd name="T21" fmla="*/ 117 h 147"/>
                    <a:gd name="T22" fmla="*/ 375 w 384"/>
                    <a:gd name="T23" fmla="*/ 85 h 147"/>
                    <a:gd name="T24" fmla="*/ 375 w 384"/>
                    <a:gd name="T25" fmla="*/ 85 h 147"/>
                    <a:gd name="T26" fmla="*/ 375 w 384"/>
                    <a:gd name="T27" fmla="*/ 8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4" h="147">
                      <a:moveTo>
                        <a:pt x="375" y="85"/>
                      </a:moveTo>
                      <a:cubicBezTo>
                        <a:pt x="290" y="0"/>
                        <a:pt x="112" y="16"/>
                        <a:pt x="39" y="27"/>
                      </a:cubicBezTo>
                      <a:cubicBezTo>
                        <a:pt x="17" y="31"/>
                        <a:pt x="0" y="50"/>
                        <a:pt x="0" y="73"/>
                      </a:cubicBez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0" y="137"/>
                        <a:pt x="10" y="147"/>
                        <a:pt x="22" y="147"/>
                      </a:cubicBezTo>
                      <a:cubicBezTo>
                        <a:pt x="35" y="147"/>
                        <a:pt x="45" y="137"/>
                        <a:pt x="45" y="125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5" y="72"/>
                        <a:pt x="45" y="72"/>
                        <a:pt x="46" y="72"/>
                      </a:cubicBezTo>
                      <a:cubicBezTo>
                        <a:pt x="75" y="67"/>
                        <a:pt x="133" y="61"/>
                        <a:pt x="192" y="65"/>
                      </a:cubicBezTo>
                      <a:cubicBezTo>
                        <a:pt x="262" y="69"/>
                        <a:pt x="313" y="87"/>
                        <a:pt x="343" y="117"/>
                      </a:cubicBezTo>
                      <a:cubicBezTo>
                        <a:pt x="352" y="126"/>
                        <a:pt x="366" y="126"/>
                        <a:pt x="375" y="117"/>
                      </a:cubicBezTo>
                      <a:cubicBezTo>
                        <a:pt x="384" y="108"/>
                        <a:pt x="384" y="94"/>
                        <a:pt x="375" y="85"/>
                      </a:cubicBezTo>
                      <a:close/>
                      <a:moveTo>
                        <a:pt x="375" y="85"/>
                      </a:moveTo>
                      <a:cubicBezTo>
                        <a:pt x="375" y="85"/>
                        <a:pt x="375" y="85"/>
                        <a:pt x="375" y="85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Freeform 197">
                  <a:extLst>
                    <a:ext uri="{FF2B5EF4-FFF2-40B4-BE49-F238E27FC236}">
                      <a16:creationId xmlns:a16="http://schemas.microsoft.com/office/drawing/2014/main" id="{A3F792EB-D544-4B84-A99D-CB80ED7AEA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43488" y="4946016"/>
                  <a:ext cx="244475" cy="303213"/>
                </a:xfrm>
                <a:custGeom>
                  <a:avLst/>
                  <a:gdLst>
                    <a:gd name="T0" fmla="*/ 491 w 863"/>
                    <a:gd name="T1" fmla="*/ 907 h 1079"/>
                    <a:gd name="T2" fmla="*/ 529 w 863"/>
                    <a:gd name="T3" fmla="*/ 921 h 1079"/>
                    <a:gd name="T4" fmla="*/ 624 w 863"/>
                    <a:gd name="T5" fmla="*/ 809 h 1079"/>
                    <a:gd name="T6" fmla="*/ 818 w 863"/>
                    <a:gd name="T7" fmla="*/ 931 h 1079"/>
                    <a:gd name="T8" fmla="*/ 841 w 863"/>
                    <a:gd name="T9" fmla="*/ 1079 h 1079"/>
                    <a:gd name="T10" fmla="*/ 863 w 863"/>
                    <a:gd name="T11" fmla="*/ 931 h 1079"/>
                    <a:gd name="T12" fmla="*/ 647 w 863"/>
                    <a:gd name="T13" fmla="*/ 770 h 1079"/>
                    <a:gd name="T14" fmla="*/ 599 w 863"/>
                    <a:gd name="T15" fmla="*/ 708 h 1079"/>
                    <a:gd name="T16" fmla="*/ 612 w 863"/>
                    <a:gd name="T17" fmla="*/ 623 h 1079"/>
                    <a:gd name="T18" fmla="*/ 695 w 863"/>
                    <a:gd name="T19" fmla="*/ 372 h 1079"/>
                    <a:gd name="T20" fmla="*/ 719 w 863"/>
                    <a:gd name="T21" fmla="*/ 22 h 1079"/>
                    <a:gd name="T22" fmla="*/ 360 w 863"/>
                    <a:gd name="T23" fmla="*/ 0 h 1079"/>
                    <a:gd name="T24" fmla="*/ 145 w 863"/>
                    <a:gd name="T25" fmla="*/ 263 h 1079"/>
                    <a:gd name="T26" fmla="*/ 169 w 863"/>
                    <a:gd name="T27" fmla="*/ 423 h 1079"/>
                    <a:gd name="T28" fmla="*/ 265 w 863"/>
                    <a:gd name="T29" fmla="*/ 708 h 1079"/>
                    <a:gd name="T30" fmla="*/ 217 w 863"/>
                    <a:gd name="T31" fmla="*/ 770 h 1079"/>
                    <a:gd name="T32" fmla="*/ 0 w 863"/>
                    <a:gd name="T33" fmla="*/ 931 h 1079"/>
                    <a:gd name="T34" fmla="*/ 23 w 863"/>
                    <a:gd name="T35" fmla="*/ 1079 h 1079"/>
                    <a:gd name="T36" fmla="*/ 45 w 863"/>
                    <a:gd name="T37" fmla="*/ 931 h 1079"/>
                    <a:gd name="T38" fmla="*/ 240 w 863"/>
                    <a:gd name="T39" fmla="*/ 809 h 1079"/>
                    <a:gd name="T40" fmla="*/ 335 w 863"/>
                    <a:gd name="T41" fmla="*/ 921 h 1079"/>
                    <a:gd name="T42" fmla="*/ 372 w 863"/>
                    <a:gd name="T43" fmla="*/ 907 h 1079"/>
                    <a:gd name="T44" fmla="*/ 214 w 863"/>
                    <a:gd name="T45" fmla="*/ 423 h 1079"/>
                    <a:gd name="T46" fmla="*/ 212 w 863"/>
                    <a:gd name="T47" fmla="*/ 357 h 1079"/>
                    <a:gd name="T48" fmla="*/ 190 w 863"/>
                    <a:gd name="T49" fmla="*/ 215 h 1079"/>
                    <a:gd name="T50" fmla="*/ 674 w 863"/>
                    <a:gd name="T51" fmla="*/ 45 h 1079"/>
                    <a:gd name="T52" fmla="*/ 652 w 863"/>
                    <a:gd name="T53" fmla="*/ 357 h 1079"/>
                    <a:gd name="T54" fmla="*/ 650 w 863"/>
                    <a:gd name="T55" fmla="*/ 431 h 1079"/>
                    <a:gd name="T56" fmla="*/ 417 w 863"/>
                    <a:gd name="T57" fmla="*/ 649 h 1079"/>
                    <a:gd name="T58" fmla="*/ 340 w 863"/>
                    <a:gd name="T59" fmla="*/ 876 h 1079"/>
                    <a:gd name="T60" fmla="*/ 338 w 863"/>
                    <a:gd name="T61" fmla="*/ 875 h 1079"/>
                    <a:gd name="T62" fmla="*/ 291 w 863"/>
                    <a:gd name="T63" fmla="*/ 747 h 1079"/>
                    <a:gd name="T64" fmla="*/ 340 w 863"/>
                    <a:gd name="T65" fmla="*/ 876 h 1079"/>
                    <a:gd name="T66" fmla="*/ 310 w 863"/>
                    <a:gd name="T67" fmla="*/ 706 h 1079"/>
                    <a:gd name="T68" fmla="*/ 414 w 863"/>
                    <a:gd name="T69" fmla="*/ 694 h 1079"/>
                    <a:gd name="T70" fmla="*/ 554 w 863"/>
                    <a:gd name="T71" fmla="*/ 664 h 1079"/>
                    <a:gd name="T72" fmla="*/ 432 w 863"/>
                    <a:gd name="T73" fmla="*/ 789 h 1079"/>
                    <a:gd name="T74" fmla="*/ 524 w 863"/>
                    <a:gd name="T75" fmla="*/ 876 h 1079"/>
                    <a:gd name="T76" fmla="*/ 467 w 863"/>
                    <a:gd name="T77" fmla="*/ 819 h 1079"/>
                    <a:gd name="T78" fmla="*/ 595 w 863"/>
                    <a:gd name="T79" fmla="*/ 770 h 10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3" h="1079">
                      <a:moveTo>
                        <a:pt x="454" y="870"/>
                      </a:moveTo>
                      <a:cubicBezTo>
                        <a:pt x="491" y="907"/>
                        <a:pt x="491" y="907"/>
                        <a:pt x="491" y="907"/>
                      </a:cubicBezTo>
                      <a:cubicBezTo>
                        <a:pt x="500" y="916"/>
                        <a:pt x="512" y="921"/>
                        <a:pt x="524" y="921"/>
                      </a:cubicBezTo>
                      <a:cubicBezTo>
                        <a:pt x="526" y="921"/>
                        <a:pt x="527" y="921"/>
                        <a:pt x="529" y="921"/>
                      </a:cubicBezTo>
                      <a:cubicBezTo>
                        <a:pt x="543" y="919"/>
                        <a:pt x="555" y="912"/>
                        <a:pt x="563" y="900"/>
                      </a:cubicBezTo>
                      <a:cubicBezTo>
                        <a:pt x="624" y="809"/>
                        <a:pt x="624" y="809"/>
                        <a:pt x="624" y="809"/>
                      </a:cubicBezTo>
                      <a:cubicBezTo>
                        <a:pt x="770" y="862"/>
                        <a:pt x="770" y="862"/>
                        <a:pt x="770" y="862"/>
                      </a:cubicBezTo>
                      <a:cubicBezTo>
                        <a:pt x="799" y="873"/>
                        <a:pt x="818" y="901"/>
                        <a:pt x="818" y="931"/>
                      </a:cubicBezTo>
                      <a:cubicBezTo>
                        <a:pt x="818" y="1056"/>
                        <a:pt x="818" y="1056"/>
                        <a:pt x="818" y="1056"/>
                      </a:cubicBezTo>
                      <a:cubicBezTo>
                        <a:pt x="818" y="1069"/>
                        <a:pt x="828" y="1079"/>
                        <a:pt x="841" y="1079"/>
                      </a:cubicBezTo>
                      <a:cubicBezTo>
                        <a:pt x="853" y="1079"/>
                        <a:pt x="863" y="1069"/>
                        <a:pt x="863" y="1056"/>
                      </a:cubicBezTo>
                      <a:cubicBezTo>
                        <a:pt x="863" y="931"/>
                        <a:pt x="863" y="931"/>
                        <a:pt x="863" y="931"/>
                      </a:cubicBezTo>
                      <a:cubicBezTo>
                        <a:pt x="863" y="882"/>
                        <a:pt x="832" y="837"/>
                        <a:pt x="785" y="820"/>
                      </a:cubicBezTo>
                      <a:cubicBezTo>
                        <a:pt x="647" y="770"/>
                        <a:pt x="647" y="770"/>
                        <a:pt x="647" y="770"/>
                      </a:cubicBezTo>
                      <a:cubicBezTo>
                        <a:pt x="647" y="763"/>
                        <a:pt x="645" y="757"/>
                        <a:pt x="640" y="752"/>
                      </a:cubicBezTo>
                      <a:cubicBezTo>
                        <a:pt x="599" y="708"/>
                        <a:pt x="599" y="708"/>
                        <a:pt x="599" y="708"/>
                      </a:cubicBezTo>
                      <a:cubicBezTo>
                        <a:pt x="599" y="634"/>
                        <a:pt x="599" y="634"/>
                        <a:pt x="599" y="634"/>
                      </a:cubicBezTo>
                      <a:cubicBezTo>
                        <a:pt x="603" y="631"/>
                        <a:pt x="607" y="627"/>
                        <a:pt x="612" y="623"/>
                      </a:cubicBezTo>
                      <a:cubicBezTo>
                        <a:pt x="664" y="574"/>
                        <a:pt x="695" y="504"/>
                        <a:pt x="695" y="431"/>
                      </a:cubicBezTo>
                      <a:cubicBezTo>
                        <a:pt x="695" y="372"/>
                        <a:pt x="695" y="372"/>
                        <a:pt x="695" y="372"/>
                      </a:cubicBezTo>
                      <a:cubicBezTo>
                        <a:pt x="711" y="337"/>
                        <a:pt x="719" y="301"/>
                        <a:pt x="719" y="263"/>
                      </a:cubicBezTo>
                      <a:cubicBezTo>
                        <a:pt x="719" y="22"/>
                        <a:pt x="719" y="22"/>
                        <a:pt x="719" y="22"/>
                      </a:cubicBezTo>
                      <a:cubicBezTo>
                        <a:pt x="719" y="10"/>
                        <a:pt x="709" y="0"/>
                        <a:pt x="696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241" y="0"/>
                        <a:pt x="145" y="96"/>
                        <a:pt x="145" y="215"/>
                      </a:cubicBezTo>
                      <a:cubicBezTo>
                        <a:pt x="145" y="263"/>
                        <a:pt x="145" y="263"/>
                        <a:pt x="145" y="263"/>
                      </a:cubicBezTo>
                      <a:cubicBezTo>
                        <a:pt x="145" y="301"/>
                        <a:pt x="153" y="337"/>
                        <a:pt x="169" y="372"/>
                      </a:cubicBezTo>
                      <a:cubicBezTo>
                        <a:pt x="169" y="423"/>
                        <a:pt x="169" y="423"/>
                        <a:pt x="169" y="423"/>
                      </a:cubicBezTo>
                      <a:cubicBezTo>
                        <a:pt x="169" y="507"/>
                        <a:pt x="206" y="583"/>
                        <a:pt x="265" y="633"/>
                      </a:cubicBezTo>
                      <a:cubicBezTo>
                        <a:pt x="265" y="708"/>
                        <a:pt x="265" y="708"/>
                        <a:pt x="265" y="708"/>
                      </a:cubicBezTo>
                      <a:cubicBezTo>
                        <a:pt x="223" y="752"/>
                        <a:pt x="223" y="752"/>
                        <a:pt x="223" y="752"/>
                      </a:cubicBezTo>
                      <a:cubicBezTo>
                        <a:pt x="219" y="757"/>
                        <a:pt x="216" y="763"/>
                        <a:pt x="217" y="770"/>
                      </a:cubicBezTo>
                      <a:cubicBezTo>
                        <a:pt x="79" y="820"/>
                        <a:pt x="79" y="820"/>
                        <a:pt x="79" y="820"/>
                      </a:cubicBezTo>
                      <a:cubicBezTo>
                        <a:pt x="32" y="837"/>
                        <a:pt x="0" y="882"/>
                        <a:pt x="0" y="931"/>
                      </a:cubicBezTo>
                      <a:cubicBezTo>
                        <a:pt x="0" y="1056"/>
                        <a:pt x="0" y="1056"/>
                        <a:pt x="0" y="1056"/>
                      </a:cubicBezTo>
                      <a:cubicBezTo>
                        <a:pt x="0" y="1069"/>
                        <a:pt x="11" y="1079"/>
                        <a:pt x="23" y="1079"/>
                      </a:cubicBezTo>
                      <a:cubicBezTo>
                        <a:pt x="35" y="1079"/>
                        <a:pt x="45" y="1069"/>
                        <a:pt x="45" y="1056"/>
                      </a:cubicBezTo>
                      <a:cubicBezTo>
                        <a:pt x="45" y="931"/>
                        <a:pt x="45" y="931"/>
                        <a:pt x="45" y="931"/>
                      </a:cubicBezTo>
                      <a:cubicBezTo>
                        <a:pt x="45" y="901"/>
                        <a:pt x="65" y="873"/>
                        <a:pt x="94" y="862"/>
                      </a:cubicBezTo>
                      <a:cubicBezTo>
                        <a:pt x="240" y="809"/>
                        <a:pt x="240" y="809"/>
                        <a:pt x="240" y="809"/>
                      </a:cubicBezTo>
                      <a:cubicBezTo>
                        <a:pt x="301" y="900"/>
                        <a:pt x="301" y="900"/>
                        <a:pt x="301" y="900"/>
                      </a:cubicBezTo>
                      <a:cubicBezTo>
                        <a:pt x="308" y="912"/>
                        <a:pt x="321" y="919"/>
                        <a:pt x="335" y="921"/>
                      </a:cubicBezTo>
                      <a:cubicBezTo>
                        <a:pt x="336" y="921"/>
                        <a:pt x="338" y="921"/>
                        <a:pt x="339" y="921"/>
                      </a:cubicBezTo>
                      <a:cubicBezTo>
                        <a:pt x="352" y="921"/>
                        <a:pt x="363" y="916"/>
                        <a:pt x="372" y="907"/>
                      </a:cubicBezTo>
                      <a:cubicBezTo>
                        <a:pt x="409" y="870"/>
                        <a:pt x="409" y="870"/>
                        <a:pt x="409" y="870"/>
                      </a:cubicBezTo>
                      <a:moveTo>
                        <a:pt x="214" y="423"/>
                      </a:moveTo>
                      <a:cubicBezTo>
                        <a:pt x="214" y="367"/>
                        <a:pt x="214" y="367"/>
                        <a:pt x="214" y="367"/>
                      </a:cubicBezTo>
                      <a:cubicBezTo>
                        <a:pt x="214" y="364"/>
                        <a:pt x="213" y="360"/>
                        <a:pt x="212" y="357"/>
                      </a:cubicBezTo>
                      <a:cubicBezTo>
                        <a:pt x="197" y="327"/>
                        <a:pt x="190" y="296"/>
                        <a:pt x="190" y="263"/>
                      </a:cubicBezTo>
                      <a:cubicBezTo>
                        <a:pt x="190" y="215"/>
                        <a:pt x="190" y="215"/>
                        <a:pt x="190" y="215"/>
                      </a:cubicBezTo>
                      <a:cubicBezTo>
                        <a:pt x="190" y="121"/>
                        <a:pt x="266" y="45"/>
                        <a:pt x="360" y="45"/>
                      </a:cubicBezTo>
                      <a:cubicBezTo>
                        <a:pt x="674" y="45"/>
                        <a:pt x="674" y="45"/>
                        <a:pt x="674" y="45"/>
                      </a:cubicBezTo>
                      <a:cubicBezTo>
                        <a:pt x="674" y="263"/>
                        <a:pt x="674" y="263"/>
                        <a:pt x="674" y="263"/>
                      </a:cubicBezTo>
                      <a:cubicBezTo>
                        <a:pt x="674" y="296"/>
                        <a:pt x="666" y="327"/>
                        <a:pt x="652" y="357"/>
                      </a:cubicBezTo>
                      <a:cubicBezTo>
                        <a:pt x="651" y="360"/>
                        <a:pt x="650" y="364"/>
                        <a:pt x="650" y="367"/>
                      </a:cubicBezTo>
                      <a:cubicBezTo>
                        <a:pt x="650" y="431"/>
                        <a:pt x="650" y="431"/>
                        <a:pt x="650" y="431"/>
                      </a:cubicBezTo>
                      <a:cubicBezTo>
                        <a:pt x="650" y="492"/>
                        <a:pt x="625" y="549"/>
                        <a:pt x="581" y="590"/>
                      </a:cubicBezTo>
                      <a:cubicBezTo>
                        <a:pt x="536" y="632"/>
                        <a:pt x="478" y="653"/>
                        <a:pt x="417" y="649"/>
                      </a:cubicBezTo>
                      <a:cubicBezTo>
                        <a:pt x="303" y="641"/>
                        <a:pt x="214" y="542"/>
                        <a:pt x="214" y="423"/>
                      </a:cubicBezTo>
                      <a:close/>
                      <a:moveTo>
                        <a:pt x="340" y="876"/>
                      </a:moveTo>
                      <a:cubicBezTo>
                        <a:pt x="340" y="876"/>
                        <a:pt x="340" y="876"/>
                        <a:pt x="339" y="876"/>
                      </a:cubicBezTo>
                      <a:cubicBezTo>
                        <a:pt x="338" y="876"/>
                        <a:pt x="338" y="875"/>
                        <a:pt x="338" y="875"/>
                      </a:cubicBezTo>
                      <a:cubicBezTo>
                        <a:pt x="268" y="770"/>
                        <a:pt x="268" y="770"/>
                        <a:pt x="268" y="770"/>
                      </a:cubicBezTo>
                      <a:cubicBezTo>
                        <a:pt x="291" y="747"/>
                        <a:pt x="291" y="747"/>
                        <a:pt x="291" y="747"/>
                      </a:cubicBezTo>
                      <a:cubicBezTo>
                        <a:pt x="397" y="819"/>
                        <a:pt x="397" y="819"/>
                        <a:pt x="397" y="819"/>
                      </a:cubicBezTo>
                      <a:lnTo>
                        <a:pt x="340" y="876"/>
                      </a:lnTo>
                      <a:close/>
                      <a:moveTo>
                        <a:pt x="432" y="789"/>
                      </a:moveTo>
                      <a:cubicBezTo>
                        <a:pt x="310" y="706"/>
                        <a:pt x="310" y="706"/>
                        <a:pt x="310" y="706"/>
                      </a:cubicBezTo>
                      <a:cubicBezTo>
                        <a:pt x="310" y="664"/>
                        <a:pt x="310" y="664"/>
                        <a:pt x="310" y="664"/>
                      </a:cubicBezTo>
                      <a:cubicBezTo>
                        <a:pt x="341" y="681"/>
                        <a:pt x="377" y="691"/>
                        <a:pt x="414" y="694"/>
                      </a:cubicBezTo>
                      <a:cubicBezTo>
                        <a:pt x="420" y="694"/>
                        <a:pt x="426" y="694"/>
                        <a:pt x="432" y="694"/>
                      </a:cubicBezTo>
                      <a:cubicBezTo>
                        <a:pt x="475" y="694"/>
                        <a:pt x="516" y="684"/>
                        <a:pt x="554" y="664"/>
                      </a:cubicBezTo>
                      <a:cubicBezTo>
                        <a:pt x="554" y="706"/>
                        <a:pt x="554" y="706"/>
                        <a:pt x="554" y="706"/>
                      </a:cubicBezTo>
                      <a:lnTo>
                        <a:pt x="432" y="789"/>
                      </a:lnTo>
                      <a:close/>
                      <a:moveTo>
                        <a:pt x="526" y="875"/>
                      </a:moveTo>
                      <a:cubicBezTo>
                        <a:pt x="525" y="875"/>
                        <a:pt x="525" y="876"/>
                        <a:pt x="524" y="876"/>
                      </a:cubicBezTo>
                      <a:cubicBezTo>
                        <a:pt x="524" y="876"/>
                        <a:pt x="523" y="876"/>
                        <a:pt x="523" y="876"/>
                      </a:cubicBezTo>
                      <a:cubicBezTo>
                        <a:pt x="467" y="819"/>
                        <a:pt x="467" y="819"/>
                        <a:pt x="467" y="819"/>
                      </a:cubicBezTo>
                      <a:cubicBezTo>
                        <a:pt x="573" y="747"/>
                        <a:pt x="573" y="747"/>
                        <a:pt x="573" y="747"/>
                      </a:cubicBezTo>
                      <a:cubicBezTo>
                        <a:pt x="595" y="770"/>
                        <a:pt x="595" y="770"/>
                        <a:pt x="595" y="770"/>
                      </a:cubicBezTo>
                      <a:lnTo>
                        <a:pt x="526" y="875"/>
                      </a:lnTo>
                      <a:close/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2" name="Line 198">
                  <a:extLst>
                    <a:ext uri="{FF2B5EF4-FFF2-40B4-BE49-F238E27FC236}">
                      <a16:creationId xmlns:a16="http://schemas.microsoft.com/office/drawing/2014/main" id="{03E1275C-B0E9-48CB-8790-1875AC5EB6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Line 199">
                  <a:extLst>
                    <a:ext uri="{FF2B5EF4-FFF2-40B4-BE49-F238E27FC236}">
                      <a16:creationId xmlns:a16="http://schemas.microsoft.com/office/drawing/2014/main" id="{14BDF63C-25DB-4483-8D21-E0FB203760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Freeform 200">
                  <a:extLst>
                    <a:ext uri="{FF2B5EF4-FFF2-40B4-BE49-F238E27FC236}">
                      <a16:creationId xmlns:a16="http://schemas.microsoft.com/office/drawing/2014/main" id="{9F947F9F-897B-4BAA-A27D-D8C43595E3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84763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5" name="Freeform 201">
                  <a:extLst>
                    <a:ext uri="{FF2B5EF4-FFF2-40B4-BE49-F238E27FC236}">
                      <a16:creationId xmlns:a16="http://schemas.microsoft.com/office/drawing/2014/main" id="{59FBBDD3-5A48-42F9-9464-2F1623D42C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35575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Freeform 202">
                  <a:extLst>
                    <a:ext uri="{FF2B5EF4-FFF2-40B4-BE49-F238E27FC236}">
                      <a16:creationId xmlns:a16="http://schemas.microsoft.com/office/drawing/2014/main" id="{AE18E037-1381-4B04-865A-C92CC1D131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83162" y="4817428"/>
                  <a:ext cx="366712" cy="344488"/>
                </a:xfrm>
                <a:custGeom>
                  <a:avLst/>
                  <a:gdLst>
                    <a:gd name="T0" fmla="*/ 648 w 1296"/>
                    <a:gd name="T1" fmla="*/ 0 h 1225"/>
                    <a:gd name="T2" fmla="*/ 0 w 1296"/>
                    <a:gd name="T3" fmla="*/ 648 h 1225"/>
                    <a:gd name="T4" fmla="*/ 359 w 1296"/>
                    <a:gd name="T5" fmla="*/ 1225 h 1225"/>
                    <a:gd name="T6" fmla="*/ 370 w 1296"/>
                    <a:gd name="T7" fmla="*/ 1183 h 1225"/>
                    <a:gd name="T8" fmla="*/ 288 w 1296"/>
                    <a:gd name="T9" fmla="*/ 1007 h 1225"/>
                    <a:gd name="T10" fmla="*/ 422 w 1296"/>
                    <a:gd name="T11" fmla="*/ 1170 h 1225"/>
                    <a:gd name="T12" fmla="*/ 338 w 1296"/>
                    <a:gd name="T13" fmla="*/ 1007 h 1225"/>
                    <a:gd name="T14" fmla="*/ 335 w 1296"/>
                    <a:gd name="T15" fmla="*/ 962 h 1225"/>
                    <a:gd name="T16" fmla="*/ 262 w 1296"/>
                    <a:gd name="T17" fmla="*/ 670 h 1225"/>
                    <a:gd name="T18" fmla="*/ 310 w 1296"/>
                    <a:gd name="T19" fmla="*/ 648 h 1225"/>
                    <a:gd name="T20" fmla="*/ 262 w 1296"/>
                    <a:gd name="T21" fmla="*/ 625 h 1225"/>
                    <a:gd name="T22" fmla="*/ 625 w 1296"/>
                    <a:gd name="T23" fmla="*/ 334 h 1225"/>
                    <a:gd name="T24" fmla="*/ 648 w 1296"/>
                    <a:gd name="T25" fmla="*/ 406 h 1225"/>
                    <a:gd name="T26" fmla="*/ 670 w 1296"/>
                    <a:gd name="T27" fmla="*/ 334 h 1225"/>
                    <a:gd name="T28" fmla="*/ 1034 w 1296"/>
                    <a:gd name="T29" fmla="*/ 625 h 1225"/>
                    <a:gd name="T30" fmla="*/ 986 w 1296"/>
                    <a:gd name="T31" fmla="*/ 648 h 1225"/>
                    <a:gd name="T32" fmla="*/ 1034 w 1296"/>
                    <a:gd name="T33" fmla="*/ 670 h 1225"/>
                    <a:gd name="T34" fmla="*/ 960 w 1296"/>
                    <a:gd name="T35" fmla="*/ 962 h 1225"/>
                    <a:gd name="T36" fmla="*/ 957 w 1296"/>
                    <a:gd name="T37" fmla="*/ 1007 h 1225"/>
                    <a:gd name="T38" fmla="*/ 874 w 1296"/>
                    <a:gd name="T39" fmla="*/ 1170 h 1225"/>
                    <a:gd name="T40" fmla="*/ 906 w 1296"/>
                    <a:gd name="T41" fmla="*/ 1168 h 1225"/>
                    <a:gd name="T42" fmla="*/ 1132 w 1296"/>
                    <a:gd name="T43" fmla="*/ 1007 h 1225"/>
                    <a:gd name="T44" fmla="*/ 941 w 1296"/>
                    <a:gd name="T45" fmla="*/ 1201 h 1225"/>
                    <a:gd name="T46" fmla="*/ 1206 w 1296"/>
                    <a:gd name="T47" fmla="*/ 976 h 1225"/>
                    <a:gd name="T48" fmla="*/ 1106 w 1296"/>
                    <a:gd name="T49" fmla="*/ 190 h 1225"/>
                    <a:gd name="T50" fmla="*/ 270 w 1296"/>
                    <a:gd name="T51" fmla="*/ 962 h 1225"/>
                    <a:gd name="T52" fmla="*/ 45 w 1296"/>
                    <a:gd name="T53" fmla="*/ 670 h 1225"/>
                    <a:gd name="T54" fmla="*/ 263 w 1296"/>
                    <a:gd name="T55" fmla="*/ 943 h 1225"/>
                    <a:gd name="T56" fmla="*/ 45 w 1296"/>
                    <a:gd name="T57" fmla="*/ 625 h 1225"/>
                    <a:gd name="T58" fmla="*/ 270 w 1296"/>
                    <a:gd name="T59" fmla="*/ 334 h 1225"/>
                    <a:gd name="T60" fmla="*/ 288 w 1296"/>
                    <a:gd name="T61" fmla="*/ 289 h 1225"/>
                    <a:gd name="T62" fmla="*/ 434 w 1296"/>
                    <a:gd name="T63" fmla="*/ 84 h 1225"/>
                    <a:gd name="T64" fmla="*/ 288 w 1296"/>
                    <a:gd name="T65" fmla="*/ 289 h 1225"/>
                    <a:gd name="T66" fmla="*/ 338 w 1296"/>
                    <a:gd name="T67" fmla="*/ 289 h 1225"/>
                    <a:gd name="T68" fmla="*/ 625 w 1296"/>
                    <a:gd name="T69" fmla="*/ 289 h 1225"/>
                    <a:gd name="T70" fmla="*/ 670 w 1296"/>
                    <a:gd name="T71" fmla="*/ 46 h 1225"/>
                    <a:gd name="T72" fmla="*/ 670 w 1296"/>
                    <a:gd name="T73" fmla="*/ 289 h 1225"/>
                    <a:gd name="T74" fmla="*/ 861 w 1296"/>
                    <a:gd name="T75" fmla="*/ 84 h 1225"/>
                    <a:gd name="T76" fmla="*/ 1007 w 1296"/>
                    <a:gd name="T77" fmla="*/ 289 h 1225"/>
                    <a:gd name="T78" fmla="*/ 1025 w 1296"/>
                    <a:gd name="T79" fmla="*/ 334 h 1225"/>
                    <a:gd name="T80" fmla="*/ 1250 w 1296"/>
                    <a:gd name="T81" fmla="*/ 625 h 1225"/>
                    <a:gd name="T82" fmla="*/ 1025 w 1296"/>
                    <a:gd name="T83" fmla="*/ 334 h 1225"/>
                    <a:gd name="T84" fmla="*/ 1162 w 1296"/>
                    <a:gd name="T85" fmla="*/ 962 h 1225"/>
                    <a:gd name="T86" fmla="*/ 1032 w 1296"/>
                    <a:gd name="T87" fmla="*/ 943 h 1225"/>
                    <a:gd name="T88" fmla="*/ 1250 w 1296"/>
                    <a:gd name="T89" fmla="*/ 670 h 1225"/>
                    <a:gd name="T90" fmla="*/ 1167 w 1296"/>
                    <a:gd name="T91" fmla="*/ 953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296" h="1225">
                      <a:moveTo>
                        <a:pt x="1106" y="190"/>
                      </a:moveTo>
                      <a:cubicBezTo>
                        <a:pt x="983" y="67"/>
                        <a:pt x="821" y="0"/>
                        <a:pt x="648" y="0"/>
                      </a:cubicBezTo>
                      <a:cubicBezTo>
                        <a:pt x="475" y="0"/>
                        <a:pt x="312" y="67"/>
                        <a:pt x="190" y="190"/>
                      </a:cubicBezTo>
                      <a:cubicBezTo>
                        <a:pt x="67" y="312"/>
                        <a:pt x="0" y="475"/>
                        <a:pt x="0" y="648"/>
                      </a:cubicBezTo>
                      <a:cubicBezTo>
                        <a:pt x="0" y="890"/>
                        <a:pt x="134" y="1110"/>
                        <a:pt x="349" y="1223"/>
                      </a:cubicBezTo>
                      <a:cubicBezTo>
                        <a:pt x="352" y="1224"/>
                        <a:pt x="356" y="1225"/>
                        <a:pt x="359" y="1225"/>
                      </a:cubicBezTo>
                      <a:cubicBezTo>
                        <a:pt x="367" y="1225"/>
                        <a:pt x="375" y="1221"/>
                        <a:pt x="379" y="1213"/>
                      </a:cubicBezTo>
                      <a:cubicBezTo>
                        <a:pt x="385" y="1202"/>
                        <a:pt x="381" y="1188"/>
                        <a:pt x="370" y="1183"/>
                      </a:cubicBezTo>
                      <a:cubicBezTo>
                        <a:pt x="287" y="1139"/>
                        <a:pt x="217" y="1079"/>
                        <a:pt x="163" y="1007"/>
                      </a:cubicBezTo>
                      <a:cubicBezTo>
                        <a:pt x="288" y="1007"/>
                        <a:pt x="288" y="1007"/>
                        <a:pt x="288" y="1007"/>
                      </a:cubicBezTo>
                      <a:cubicBezTo>
                        <a:pt x="316" y="1069"/>
                        <a:pt x="350" y="1123"/>
                        <a:pt x="390" y="1168"/>
                      </a:cubicBezTo>
                      <a:cubicBezTo>
                        <a:pt x="398" y="1177"/>
                        <a:pt x="412" y="1178"/>
                        <a:pt x="422" y="1170"/>
                      </a:cubicBezTo>
                      <a:cubicBezTo>
                        <a:pt x="431" y="1161"/>
                        <a:pt x="432" y="1147"/>
                        <a:pt x="423" y="1138"/>
                      </a:cubicBezTo>
                      <a:cubicBezTo>
                        <a:pt x="390" y="1101"/>
                        <a:pt x="362" y="1056"/>
                        <a:pt x="338" y="1007"/>
                      </a:cubicBezTo>
                      <a:cubicBezTo>
                        <a:pt x="349" y="1005"/>
                        <a:pt x="358" y="996"/>
                        <a:pt x="358" y="984"/>
                      </a:cubicBezTo>
                      <a:cubicBezTo>
                        <a:pt x="358" y="972"/>
                        <a:pt x="348" y="962"/>
                        <a:pt x="335" y="962"/>
                      </a:cubicBezTo>
                      <a:cubicBezTo>
                        <a:pt x="319" y="962"/>
                        <a:pt x="319" y="962"/>
                        <a:pt x="319" y="962"/>
                      </a:cubicBezTo>
                      <a:cubicBezTo>
                        <a:pt x="284" y="875"/>
                        <a:pt x="264" y="774"/>
                        <a:pt x="262" y="670"/>
                      </a:cubicBezTo>
                      <a:cubicBezTo>
                        <a:pt x="287" y="670"/>
                        <a:pt x="287" y="670"/>
                        <a:pt x="287" y="670"/>
                      </a:cubicBezTo>
                      <a:cubicBezTo>
                        <a:pt x="299" y="670"/>
                        <a:pt x="310" y="660"/>
                        <a:pt x="310" y="648"/>
                      </a:cubicBezTo>
                      <a:cubicBezTo>
                        <a:pt x="310" y="635"/>
                        <a:pt x="299" y="625"/>
                        <a:pt x="287" y="625"/>
                      </a:cubicBezTo>
                      <a:cubicBezTo>
                        <a:pt x="262" y="625"/>
                        <a:pt x="262" y="625"/>
                        <a:pt x="262" y="625"/>
                      </a:cubicBezTo>
                      <a:cubicBezTo>
                        <a:pt x="264" y="519"/>
                        <a:pt x="285" y="419"/>
                        <a:pt x="318" y="334"/>
                      </a:cubicBezTo>
                      <a:cubicBezTo>
                        <a:pt x="625" y="334"/>
                        <a:pt x="625" y="334"/>
                        <a:pt x="625" y="334"/>
                      </a:cubicBezTo>
                      <a:cubicBezTo>
                        <a:pt x="625" y="383"/>
                        <a:pt x="625" y="383"/>
                        <a:pt x="625" y="383"/>
                      </a:cubicBezTo>
                      <a:cubicBezTo>
                        <a:pt x="625" y="396"/>
                        <a:pt x="635" y="406"/>
                        <a:pt x="648" y="406"/>
                      </a:cubicBezTo>
                      <a:cubicBezTo>
                        <a:pt x="660" y="406"/>
                        <a:pt x="670" y="396"/>
                        <a:pt x="670" y="383"/>
                      </a:cubicBezTo>
                      <a:cubicBezTo>
                        <a:pt x="670" y="334"/>
                        <a:pt x="670" y="334"/>
                        <a:pt x="670" y="334"/>
                      </a:cubicBezTo>
                      <a:cubicBezTo>
                        <a:pt x="977" y="334"/>
                        <a:pt x="977" y="334"/>
                        <a:pt x="977" y="334"/>
                      </a:cubicBezTo>
                      <a:cubicBezTo>
                        <a:pt x="1011" y="419"/>
                        <a:pt x="1031" y="519"/>
                        <a:pt x="1034" y="625"/>
                      </a:cubicBezTo>
                      <a:cubicBezTo>
                        <a:pt x="1008" y="625"/>
                        <a:pt x="1008" y="625"/>
                        <a:pt x="1008" y="625"/>
                      </a:cubicBezTo>
                      <a:cubicBezTo>
                        <a:pt x="996" y="625"/>
                        <a:pt x="986" y="635"/>
                        <a:pt x="986" y="648"/>
                      </a:cubicBezTo>
                      <a:cubicBezTo>
                        <a:pt x="986" y="660"/>
                        <a:pt x="996" y="670"/>
                        <a:pt x="1008" y="670"/>
                      </a:cubicBezTo>
                      <a:cubicBezTo>
                        <a:pt x="1034" y="670"/>
                        <a:pt x="1034" y="670"/>
                        <a:pt x="1034" y="670"/>
                      </a:cubicBezTo>
                      <a:cubicBezTo>
                        <a:pt x="1031" y="774"/>
                        <a:pt x="1011" y="875"/>
                        <a:pt x="977" y="962"/>
                      </a:cubicBezTo>
                      <a:cubicBezTo>
                        <a:pt x="960" y="962"/>
                        <a:pt x="960" y="962"/>
                        <a:pt x="960" y="962"/>
                      </a:cubicBezTo>
                      <a:cubicBezTo>
                        <a:pt x="948" y="962"/>
                        <a:pt x="938" y="972"/>
                        <a:pt x="938" y="984"/>
                      </a:cubicBezTo>
                      <a:cubicBezTo>
                        <a:pt x="938" y="996"/>
                        <a:pt x="946" y="1005"/>
                        <a:pt x="957" y="1007"/>
                      </a:cubicBezTo>
                      <a:cubicBezTo>
                        <a:pt x="934" y="1056"/>
                        <a:pt x="905" y="1101"/>
                        <a:pt x="872" y="1138"/>
                      </a:cubicBezTo>
                      <a:cubicBezTo>
                        <a:pt x="864" y="1147"/>
                        <a:pt x="865" y="1161"/>
                        <a:pt x="874" y="1170"/>
                      </a:cubicBezTo>
                      <a:cubicBezTo>
                        <a:pt x="878" y="1173"/>
                        <a:pt x="883" y="1175"/>
                        <a:pt x="889" y="1175"/>
                      </a:cubicBezTo>
                      <a:cubicBezTo>
                        <a:pt x="895" y="1175"/>
                        <a:pt x="901" y="1173"/>
                        <a:pt x="906" y="1168"/>
                      </a:cubicBezTo>
                      <a:cubicBezTo>
                        <a:pt x="945" y="1123"/>
                        <a:pt x="980" y="1069"/>
                        <a:pt x="1007" y="1007"/>
                      </a:cubicBezTo>
                      <a:cubicBezTo>
                        <a:pt x="1132" y="1007"/>
                        <a:pt x="1132" y="1007"/>
                        <a:pt x="1132" y="1007"/>
                      </a:cubicBezTo>
                      <a:cubicBezTo>
                        <a:pt x="1083" y="1073"/>
                        <a:pt x="1021" y="1129"/>
                        <a:pt x="949" y="1170"/>
                      </a:cubicBezTo>
                      <a:cubicBezTo>
                        <a:pt x="938" y="1176"/>
                        <a:pt x="935" y="1190"/>
                        <a:pt x="941" y="1201"/>
                      </a:cubicBezTo>
                      <a:cubicBezTo>
                        <a:pt x="947" y="1211"/>
                        <a:pt x="961" y="1215"/>
                        <a:pt x="972" y="1209"/>
                      </a:cubicBezTo>
                      <a:cubicBezTo>
                        <a:pt x="1068" y="1153"/>
                        <a:pt x="1149" y="1072"/>
                        <a:pt x="1206" y="976"/>
                      </a:cubicBezTo>
                      <a:cubicBezTo>
                        <a:pt x="1265" y="877"/>
                        <a:pt x="1296" y="763"/>
                        <a:pt x="1296" y="648"/>
                      </a:cubicBezTo>
                      <a:cubicBezTo>
                        <a:pt x="1296" y="475"/>
                        <a:pt x="1228" y="312"/>
                        <a:pt x="1106" y="190"/>
                      </a:cubicBezTo>
                      <a:close/>
                      <a:moveTo>
                        <a:pt x="263" y="943"/>
                      </a:moveTo>
                      <a:cubicBezTo>
                        <a:pt x="266" y="949"/>
                        <a:pt x="268" y="956"/>
                        <a:pt x="270" y="962"/>
                      </a:cubicBezTo>
                      <a:cubicBezTo>
                        <a:pt x="133" y="962"/>
                        <a:pt x="133" y="962"/>
                        <a:pt x="133" y="962"/>
                      </a:cubicBezTo>
                      <a:cubicBezTo>
                        <a:pt x="80" y="875"/>
                        <a:pt x="49" y="775"/>
                        <a:pt x="45" y="670"/>
                      </a:cubicBezTo>
                      <a:cubicBezTo>
                        <a:pt x="217" y="670"/>
                        <a:pt x="217" y="670"/>
                        <a:pt x="217" y="670"/>
                      </a:cubicBezTo>
                      <a:cubicBezTo>
                        <a:pt x="219" y="766"/>
                        <a:pt x="234" y="858"/>
                        <a:pt x="263" y="943"/>
                      </a:cubicBezTo>
                      <a:close/>
                      <a:moveTo>
                        <a:pt x="217" y="625"/>
                      </a:moveTo>
                      <a:cubicBezTo>
                        <a:pt x="45" y="625"/>
                        <a:pt x="45" y="625"/>
                        <a:pt x="45" y="625"/>
                      </a:cubicBezTo>
                      <a:cubicBezTo>
                        <a:pt x="49" y="519"/>
                        <a:pt x="81" y="419"/>
                        <a:pt x="134" y="334"/>
                      </a:cubicBezTo>
                      <a:cubicBezTo>
                        <a:pt x="270" y="334"/>
                        <a:pt x="270" y="334"/>
                        <a:pt x="270" y="334"/>
                      </a:cubicBezTo>
                      <a:cubicBezTo>
                        <a:pt x="237" y="422"/>
                        <a:pt x="219" y="522"/>
                        <a:pt x="217" y="625"/>
                      </a:cubicBezTo>
                      <a:close/>
                      <a:moveTo>
                        <a:pt x="288" y="289"/>
                      </a:moveTo>
                      <a:cubicBezTo>
                        <a:pt x="164" y="289"/>
                        <a:pt x="164" y="289"/>
                        <a:pt x="164" y="289"/>
                      </a:cubicBezTo>
                      <a:cubicBezTo>
                        <a:pt x="232" y="197"/>
                        <a:pt x="326" y="125"/>
                        <a:pt x="434" y="84"/>
                      </a:cubicBezTo>
                      <a:cubicBezTo>
                        <a:pt x="400" y="113"/>
                        <a:pt x="368" y="150"/>
                        <a:pt x="340" y="193"/>
                      </a:cubicBezTo>
                      <a:cubicBezTo>
                        <a:pt x="321" y="223"/>
                        <a:pt x="303" y="255"/>
                        <a:pt x="288" y="289"/>
                      </a:cubicBezTo>
                      <a:close/>
                      <a:moveTo>
                        <a:pt x="625" y="289"/>
                      </a:moveTo>
                      <a:cubicBezTo>
                        <a:pt x="338" y="289"/>
                        <a:pt x="338" y="289"/>
                        <a:pt x="338" y="289"/>
                      </a:cubicBezTo>
                      <a:cubicBezTo>
                        <a:pt x="404" y="150"/>
                        <a:pt x="508" y="57"/>
                        <a:pt x="625" y="46"/>
                      </a:cubicBezTo>
                      <a:lnTo>
                        <a:pt x="625" y="289"/>
                      </a:lnTo>
                      <a:close/>
                      <a:moveTo>
                        <a:pt x="670" y="289"/>
                      </a:moveTo>
                      <a:cubicBezTo>
                        <a:pt x="670" y="46"/>
                        <a:pt x="670" y="46"/>
                        <a:pt x="670" y="46"/>
                      </a:cubicBezTo>
                      <a:cubicBezTo>
                        <a:pt x="788" y="57"/>
                        <a:pt x="892" y="150"/>
                        <a:pt x="958" y="289"/>
                      </a:cubicBezTo>
                      <a:lnTo>
                        <a:pt x="670" y="289"/>
                      </a:lnTo>
                      <a:close/>
                      <a:moveTo>
                        <a:pt x="956" y="193"/>
                      </a:moveTo>
                      <a:cubicBezTo>
                        <a:pt x="927" y="150"/>
                        <a:pt x="896" y="113"/>
                        <a:pt x="861" y="84"/>
                      </a:cubicBezTo>
                      <a:cubicBezTo>
                        <a:pt x="970" y="125"/>
                        <a:pt x="1063" y="197"/>
                        <a:pt x="1132" y="289"/>
                      </a:cubicBezTo>
                      <a:cubicBezTo>
                        <a:pt x="1007" y="289"/>
                        <a:pt x="1007" y="289"/>
                        <a:pt x="1007" y="289"/>
                      </a:cubicBezTo>
                      <a:cubicBezTo>
                        <a:pt x="992" y="255"/>
                        <a:pt x="975" y="223"/>
                        <a:pt x="956" y="193"/>
                      </a:cubicBezTo>
                      <a:close/>
                      <a:moveTo>
                        <a:pt x="1025" y="334"/>
                      </a:moveTo>
                      <a:cubicBezTo>
                        <a:pt x="1162" y="334"/>
                        <a:pt x="1162" y="334"/>
                        <a:pt x="1162" y="334"/>
                      </a:cubicBezTo>
                      <a:cubicBezTo>
                        <a:pt x="1214" y="419"/>
                        <a:pt x="1246" y="519"/>
                        <a:pt x="1250" y="625"/>
                      </a:cubicBezTo>
                      <a:cubicBezTo>
                        <a:pt x="1079" y="625"/>
                        <a:pt x="1079" y="625"/>
                        <a:pt x="1079" y="625"/>
                      </a:cubicBezTo>
                      <a:cubicBezTo>
                        <a:pt x="1076" y="522"/>
                        <a:pt x="1058" y="422"/>
                        <a:pt x="1025" y="334"/>
                      </a:cubicBezTo>
                      <a:close/>
                      <a:moveTo>
                        <a:pt x="1167" y="953"/>
                      </a:moveTo>
                      <a:cubicBezTo>
                        <a:pt x="1166" y="956"/>
                        <a:pt x="1164" y="959"/>
                        <a:pt x="1162" y="962"/>
                      </a:cubicBezTo>
                      <a:cubicBezTo>
                        <a:pt x="1025" y="962"/>
                        <a:pt x="1025" y="962"/>
                        <a:pt x="1025" y="962"/>
                      </a:cubicBezTo>
                      <a:cubicBezTo>
                        <a:pt x="1028" y="956"/>
                        <a:pt x="1030" y="949"/>
                        <a:pt x="1032" y="943"/>
                      </a:cubicBezTo>
                      <a:cubicBezTo>
                        <a:pt x="1061" y="858"/>
                        <a:pt x="1077" y="766"/>
                        <a:pt x="1079" y="670"/>
                      </a:cubicBezTo>
                      <a:cubicBezTo>
                        <a:pt x="1250" y="670"/>
                        <a:pt x="1250" y="670"/>
                        <a:pt x="1250" y="670"/>
                      </a:cubicBezTo>
                      <a:cubicBezTo>
                        <a:pt x="1246" y="770"/>
                        <a:pt x="1218" y="868"/>
                        <a:pt x="1167" y="953"/>
                      </a:cubicBezTo>
                      <a:close/>
                      <a:moveTo>
                        <a:pt x="1167" y="953"/>
                      </a:moveTo>
                      <a:cubicBezTo>
                        <a:pt x="1167" y="953"/>
                        <a:pt x="1167" y="953"/>
                        <a:pt x="1167" y="953"/>
                      </a:cubicBezTo>
                    </a:path>
                  </a:pathLst>
                </a:custGeom>
                <a:solidFill>
                  <a:srgbClr val="CF022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9" name="Groupe 636">
                <a:extLst>
                  <a:ext uri="{FF2B5EF4-FFF2-40B4-BE49-F238E27FC236}">
                    <a16:creationId xmlns:a16="http://schemas.microsoft.com/office/drawing/2014/main" id="{7804F79E-4E52-4F66-BA24-15E9EC2562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01455" y="3245906"/>
                <a:ext cx="207317" cy="244265"/>
                <a:chOff x="4983162" y="4817428"/>
                <a:chExt cx="366712" cy="431801"/>
              </a:xfrm>
            </p:grpSpPr>
            <p:sp>
              <p:nvSpPr>
                <p:cNvPr id="23" name="Freeform 196">
                  <a:extLst>
                    <a:ext uri="{FF2B5EF4-FFF2-40B4-BE49-F238E27FC236}">
                      <a16:creationId xmlns:a16="http://schemas.microsoft.com/office/drawing/2014/main" id="{FB5025AE-B216-4683-9356-6F614CF1C7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1750" y="4998403"/>
                  <a:ext cx="109537" cy="41275"/>
                </a:xfrm>
                <a:custGeom>
                  <a:avLst/>
                  <a:gdLst>
                    <a:gd name="T0" fmla="*/ 375 w 384"/>
                    <a:gd name="T1" fmla="*/ 85 h 147"/>
                    <a:gd name="T2" fmla="*/ 39 w 384"/>
                    <a:gd name="T3" fmla="*/ 27 h 147"/>
                    <a:gd name="T4" fmla="*/ 0 w 384"/>
                    <a:gd name="T5" fmla="*/ 73 h 147"/>
                    <a:gd name="T6" fmla="*/ 0 w 384"/>
                    <a:gd name="T7" fmla="*/ 125 h 147"/>
                    <a:gd name="T8" fmla="*/ 22 w 384"/>
                    <a:gd name="T9" fmla="*/ 147 h 147"/>
                    <a:gd name="T10" fmla="*/ 45 w 384"/>
                    <a:gd name="T11" fmla="*/ 125 h 147"/>
                    <a:gd name="T12" fmla="*/ 45 w 384"/>
                    <a:gd name="T13" fmla="*/ 73 h 147"/>
                    <a:gd name="T14" fmla="*/ 46 w 384"/>
                    <a:gd name="T15" fmla="*/ 72 h 147"/>
                    <a:gd name="T16" fmla="*/ 192 w 384"/>
                    <a:gd name="T17" fmla="*/ 65 h 147"/>
                    <a:gd name="T18" fmla="*/ 343 w 384"/>
                    <a:gd name="T19" fmla="*/ 117 h 147"/>
                    <a:gd name="T20" fmla="*/ 375 w 384"/>
                    <a:gd name="T21" fmla="*/ 117 h 147"/>
                    <a:gd name="T22" fmla="*/ 375 w 384"/>
                    <a:gd name="T23" fmla="*/ 85 h 147"/>
                    <a:gd name="T24" fmla="*/ 375 w 384"/>
                    <a:gd name="T25" fmla="*/ 85 h 147"/>
                    <a:gd name="T26" fmla="*/ 375 w 384"/>
                    <a:gd name="T27" fmla="*/ 8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4" h="147">
                      <a:moveTo>
                        <a:pt x="375" y="85"/>
                      </a:moveTo>
                      <a:cubicBezTo>
                        <a:pt x="290" y="0"/>
                        <a:pt x="112" y="16"/>
                        <a:pt x="39" y="27"/>
                      </a:cubicBezTo>
                      <a:cubicBezTo>
                        <a:pt x="17" y="31"/>
                        <a:pt x="0" y="50"/>
                        <a:pt x="0" y="73"/>
                      </a:cubicBez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0" y="137"/>
                        <a:pt x="10" y="147"/>
                        <a:pt x="22" y="147"/>
                      </a:cubicBezTo>
                      <a:cubicBezTo>
                        <a:pt x="35" y="147"/>
                        <a:pt x="45" y="137"/>
                        <a:pt x="45" y="125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5" y="72"/>
                        <a:pt x="45" y="72"/>
                        <a:pt x="46" y="72"/>
                      </a:cubicBezTo>
                      <a:cubicBezTo>
                        <a:pt x="75" y="67"/>
                        <a:pt x="133" y="61"/>
                        <a:pt x="192" y="65"/>
                      </a:cubicBezTo>
                      <a:cubicBezTo>
                        <a:pt x="262" y="69"/>
                        <a:pt x="313" y="87"/>
                        <a:pt x="343" y="117"/>
                      </a:cubicBezTo>
                      <a:cubicBezTo>
                        <a:pt x="352" y="126"/>
                        <a:pt x="366" y="126"/>
                        <a:pt x="375" y="117"/>
                      </a:cubicBezTo>
                      <a:cubicBezTo>
                        <a:pt x="384" y="108"/>
                        <a:pt x="384" y="94"/>
                        <a:pt x="375" y="85"/>
                      </a:cubicBezTo>
                      <a:close/>
                      <a:moveTo>
                        <a:pt x="375" y="85"/>
                      </a:moveTo>
                      <a:cubicBezTo>
                        <a:pt x="375" y="85"/>
                        <a:pt x="375" y="85"/>
                        <a:pt x="375" y="85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" name="Freeform 197">
                  <a:extLst>
                    <a:ext uri="{FF2B5EF4-FFF2-40B4-BE49-F238E27FC236}">
                      <a16:creationId xmlns:a16="http://schemas.microsoft.com/office/drawing/2014/main" id="{E6A1AFE1-D592-4057-B396-0DB5486C1B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43488" y="4946016"/>
                  <a:ext cx="244475" cy="303213"/>
                </a:xfrm>
                <a:custGeom>
                  <a:avLst/>
                  <a:gdLst>
                    <a:gd name="T0" fmla="*/ 491 w 863"/>
                    <a:gd name="T1" fmla="*/ 907 h 1079"/>
                    <a:gd name="T2" fmla="*/ 529 w 863"/>
                    <a:gd name="T3" fmla="*/ 921 h 1079"/>
                    <a:gd name="T4" fmla="*/ 624 w 863"/>
                    <a:gd name="T5" fmla="*/ 809 h 1079"/>
                    <a:gd name="T6" fmla="*/ 818 w 863"/>
                    <a:gd name="T7" fmla="*/ 931 h 1079"/>
                    <a:gd name="T8" fmla="*/ 841 w 863"/>
                    <a:gd name="T9" fmla="*/ 1079 h 1079"/>
                    <a:gd name="T10" fmla="*/ 863 w 863"/>
                    <a:gd name="T11" fmla="*/ 931 h 1079"/>
                    <a:gd name="T12" fmla="*/ 647 w 863"/>
                    <a:gd name="T13" fmla="*/ 770 h 1079"/>
                    <a:gd name="T14" fmla="*/ 599 w 863"/>
                    <a:gd name="T15" fmla="*/ 708 h 1079"/>
                    <a:gd name="T16" fmla="*/ 612 w 863"/>
                    <a:gd name="T17" fmla="*/ 623 h 1079"/>
                    <a:gd name="T18" fmla="*/ 695 w 863"/>
                    <a:gd name="T19" fmla="*/ 372 h 1079"/>
                    <a:gd name="T20" fmla="*/ 719 w 863"/>
                    <a:gd name="T21" fmla="*/ 22 h 1079"/>
                    <a:gd name="T22" fmla="*/ 360 w 863"/>
                    <a:gd name="T23" fmla="*/ 0 h 1079"/>
                    <a:gd name="T24" fmla="*/ 145 w 863"/>
                    <a:gd name="T25" fmla="*/ 263 h 1079"/>
                    <a:gd name="T26" fmla="*/ 169 w 863"/>
                    <a:gd name="T27" fmla="*/ 423 h 1079"/>
                    <a:gd name="T28" fmla="*/ 265 w 863"/>
                    <a:gd name="T29" fmla="*/ 708 h 1079"/>
                    <a:gd name="T30" fmla="*/ 217 w 863"/>
                    <a:gd name="T31" fmla="*/ 770 h 1079"/>
                    <a:gd name="T32" fmla="*/ 0 w 863"/>
                    <a:gd name="T33" fmla="*/ 931 h 1079"/>
                    <a:gd name="T34" fmla="*/ 23 w 863"/>
                    <a:gd name="T35" fmla="*/ 1079 h 1079"/>
                    <a:gd name="T36" fmla="*/ 45 w 863"/>
                    <a:gd name="T37" fmla="*/ 931 h 1079"/>
                    <a:gd name="T38" fmla="*/ 240 w 863"/>
                    <a:gd name="T39" fmla="*/ 809 h 1079"/>
                    <a:gd name="T40" fmla="*/ 335 w 863"/>
                    <a:gd name="T41" fmla="*/ 921 h 1079"/>
                    <a:gd name="T42" fmla="*/ 372 w 863"/>
                    <a:gd name="T43" fmla="*/ 907 h 1079"/>
                    <a:gd name="T44" fmla="*/ 214 w 863"/>
                    <a:gd name="T45" fmla="*/ 423 h 1079"/>
                    <a:gd name="T46" fmla="*/ 212 w 863"/>
                    <a:gd name="T47" fmla="*/ 357 h 1079"/>
                    <a:gd name="T48" fmla="*/ 190 w 863"/>
                    <a:gd name="T49" fmla="*/ 215 h 1079"/>
                    <a:gd name="T50" fmla="*/ 674 w 863"/>
                    <a:gd name="T51" fmla="*/ 45 h 1079"/>
                    <a:gd name="T52" fmla="*/ 652 w 863"/>
                    <a:gd name="T53" fmla="*/ 357 h 1079"/>
                    <a:gd name="T54" fmla="*/ 650 w 863"/>
                    <a:gd name="T55" fmla="*/ 431 h 1079"/>
                    <a:gd name="T56" fmla="*/ 417 w 863"/>
                    <a:gd name="T57" fmla="*/ 649 h 1079"/>
                    <a:gd name="T58" fmla="*/ 340 w 863"/>
                    <a:gd name="T59" fmla="*/ 876 h 1079"/>
                    <a:gd name="T60" fmla="*/ 338 w 863"/>
                    <a:gd name="T61" fmla="*/ 875 h 1079"/>
                    <a:gd name="T62" fmla="*/ 291 w 863"/>
                    <a:gd name="T63" fmla="*/ 747 h 1079"/>
                    <a:gd name="T64" fmla="*/ 340 w 863"/>
                    <a:gd name="T65" fmla="*/ 876 h 1079"/>
                    <a:gd name="T66" fmla="*/ 310 w 863"/>
                    <a:gd name="T67" fmla="*/ 706 h 1079"/>
                    <a:gd name="T68" fmla="*/ 414 w 863"/>
                    <a:gd name="T69" fmla="*/ 694 h 1079"/>
                    <a:gd name="T70" fmla="*/ 554 w 863"/>
                    <a:gd name="T71" fmla="*/ 664 h 1079"/>
                    <a:gd name="T72" fmla="*/ 432 w 863"/>
                    <a:gd name="T73" fmla="*/ 789 h 1079"/>
                    <a:gd name="T74" fmla="*/ 524 w 863"/>
                    <a:gd name="T75" fmla="*/ 876 h 1079"/>
                    <a:gd name="T76" fmla="*/ 467 w 863"/>
                    <a:gd name="T77" fmla="*/ 819 h 1079"/>
                    <a:gd name="T78" fmla="*/ 595 w 863"/>
                    <a:gd name="T79" fmla="*/ 770 h 10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3" h="1079">
                      <a:moveTo>
                        <a:pt x="454" y="870"/>
                      </a:moveTo>
                      <a:cubicBezTo>
                        <a:pt x="491" y="907"/>
                        <a:pt x="491" y="907"/>
                        <a:pt x="491" y="907"/>
                      </a:cubicBezTo>
                      <a:cubicBezTo>
                        <a:pt x="500" y="916"/>
                        <a:pt x="512" y="921"/>
                        <a:pt x="524" y="921"/>
                      </a:cubicBezTo>
                      <a:cubicBezTo>
                        <a:pt x="526" y="921"/>
                        <a:pt x="527" y="921"/>
                        <a:pt x="529" y="921"/>
                      </a:cubicBezTo>
                      <a:cubicBezTo>
                        <a:pt x="543" y="919"/>
                        <a:pt x="555" y="912"/>
                        <a:pt x="563" y="900"/>
                      </a:cubicBezTo>
                      <a:cubicBezTo>
                        <a:pt x="624" y="809"/>
                        <a:pt x="624" y="809"/>
                        <a:pt x="624" y="809"/>
                      </a:cubicBezTo>
                      <a:cubicBezTo>
                        <a:pt x="770" y="862"/>
                        <a:pt x="770" y="862"/>
                        <a:pt x="770" y="862"/>
                      </a:cubicBezTo>
                      <a:cubicBezTo>
                        <a:pt x="799" y="873"/>
                        <a:pt x="818" y="901"/>
                        <a:pt x="818" y="931"/>
                      </a:cubicBezTo>
                      <a:cubicBezTo>
                        <a:pt x="818" y="1056"/>
                        <a:pt x="818" y="1056"/>
                        <a:pt x="818" y="1056"/>
                      </a:cubicBezTo>
                      <a:cubicBezTo>
                        <a:pt x="818" y="1069"/>
                        <a:pt x="828" y="1079"/>
                        <a:pt x="841" y="1079"/>
                      </a:cubicBezTo>
                      <a:cubicBezTo>
                        <a:pt x="853" y="1079"/>
                        <a:pt x="863" y="1069"/>
                        <a:pt x="863" y="1056"/>
                      </a:cubicBezTo>
                      <a:cubicBezTo>
                        <a:pt x="863" y="931"/>
                        <a:pt x="863" y="931"/>
                        <a:pt x="863" y="931"/>
                      </a:cubicBezTo>
                      <a:cubicBezTo>
                        <a:pt x="863" y="882"/>
                        <a:pt x="832" y="837"/>
                        <a:pt x="785" y="820"/>
                      </a:cubicBezTo>
                      <a:cubicBezTo>
                        <a:pt x="647" y="770"/>
                        <a:pt x="647" y="770"/>
                        <a:pt x="647" y="770"/>
                      </a:cubicBezTo>
                      <a:cubicBezTo>
                        <a:pt x="647" y="763"/>
                        <a:pt x="645" y="757"/>
                        <a:pt x="640" y="752"/>
                      </a:cubicBezTo>
                      <a:cubicBezTo>
                        <a:pt x="599" y="708"/>
                        <a:pt x="599" y="708"/>
                        <a:pt x="599" y="708"/>
                      </a:cubicBezTo>
                      <a:cubicBezTo>
                        <a:pt x="599" y="634"/>
                        <a:pt x="599" y="634"/>
                        <a:pt x="599" y="634"/>
                      </a:cubicBezTo>
                      <a:cubicBezTo>
                        <a:pt x="603" y="631"/>
                        <a:pt x="607" y="627"/>
                        <a:pt x="612" y="623"/>
                      </a:cubicBezTo>
                      <a:cubicBezTo>
                        <a:pt x="664" y="574"/>
                        <a:pt x="695" y="504"/>
                        <a:pt x="695" y="431"/>
                      </a:cubicBezTo>
                      <a:cubicBezTo>
                        <a:pt x="695" y="372"/>
                        <a:pt x="695" y="372"/>
                        <a:pt x="695" y="372"/>
                      </a:cubicBezTo>
                      <a:cubicBezTo>
                        <a:pt x="711" y="337"/>
                        <a:pt x="719" y="301"/>
                        <a:pt x="719" y="263"/>
                      </a:cubicBezTo>
                      <a:cubicBezTo>
                        <a:pt x="719" y="22"/>
                        <a:pt x="719" y="22"/>
                        <a:pt x="719" y="22"/>
                      </a:cubicBezTo>
                      <a:cubicBezTo>
                        <a:pt x="719" y="10"/>
                        <a:pt x="709" y="0"/>
                        <a:pt x="696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241" y="0"/>
                        <a:pt x="145" y="96"/>
                        <a:pt x="145" y="215"/>
                      </a:cubicBezTo>
                      <a:cubicBezTo>
                        <a:pt x="145" y="263"/>
                        <a:pt x="145" y="263"/>
                        <a:pt x="145" y="263"/>
                      </a:cubicBezTo>
                      <a:cubicBezTo>
                        <a:pt x="145" y="301"/>
                        <a:pt x="153" y="337"/>
                        <a:pt x="169" y="372"/>
                      </a:cubicBezTo>
                      <a:cubicBezTo>
                        <a:pt x="169" y="423"/>
                        <a:pt x="169" y="423"/>
                        <a:pt x="169" y="423"/>
                      </a:cubicBezTo>
                      <a:cubicBezTo>
                        <a:pt x="169" y="507"/>
                        <a:pt x="206" y="583"/>
                        <a:pt x="265" y="633"/>
                      </a:cubicBezTo>
                      <a:cubicBezTo>
                        <a:pt x="265" y="708"/>
                        <a:pt x="265" y="708"/>
                        <a:pt x="265" y="708"/>
                      </a:cubicBezTo>
                      <a:cubicBezTo>
                        <a:pt x="223" y="752"/>
                        <a:pt x="223" y="752"/>
                        <a:pt x="223" y="752"/>
                      </a:cubicBezTo>
                      <a:cubicBezTo>
                        <a:pt x="219" y="757"/>
                        <a:pt x="216" y="763"/>
                        <a:pt x="217" y="770"/>
                      </a:cubicBezTo>
                      <a:cubicBezTo>
                        <a:pt x="79" y="820"/>
                        <a:pt x="79" y="820"/>
                        <a:pt x="79" y="820"/>
                      </a:cubicBezTo>
                      <a:cubicBezTo>
                        <a:pt x="32" y="837"/>
                        <a:pt x="0" y="882"/>
                        <a:pt x="0" y="931"/>
                      </a:cubicBezTo>
                      <a:cubicBezTo>
                        <a:pt x="0" y="1056"/>
                        <a:pt x="0" y="1056"/>
                        <a:pt x="0" y="1056"/>
                      </a:cubicBezTo>
                      <a:cubicBezTo>
                        <a:pt x="0" y="1069"/>
                        <a:pt x="11" y="1079"/>
                        <a:pt x="23" y="1079"/>
                      </a:cubicBezTo>
                      <a:cubicBezTo>
                        <a:pt x="35" y="1079"/>
                        <a:pt x="45" y="1069"/>
                        <a:pt x="45" y="1056"/>
                      </a:cubicBezTo>
                      <a:cubicBezTo>
                        <a:pt x="45" y="931"/>
                        <a:pt x="45" y="931"/>
                        <a:pt x="45" y="931"/>
                      </a:cubicBezTo>
                      <a:cubicBezTo>
                        <a:pt x="45" y="901"/>
                        <a:pt x="65" y="873"/>
                        <a:pt x="94" y="862"/>
                      </a:cubicBezTo>
                      <a:cubicBezTo>
                        <a:pt x="240" y="809"/>
                        <a:pt x="240" y="809"/>
                        <a:pt x="240" y="809"/>
                      </a:cubicBezTo>
                      <a:cubicBezTo>
                        <a:pt x="301" y="900"/>
                        <a:pt x="301" y="900"/>
                        <a:pt x="301" y="900"/>
                      </a:cubicBezTo>
                      <a:cubicBezTo>
                        <a:pt x="308" y="912"/>
                        <a:pt x="321" y="919"/>
                        <a:pt x="335" y="921"/>
                      </a:cubicBezTo>
                      <a:cubicBezTo>
                        <a:pt x="336" y="921"/>
                        <a:pt x="338" y="921"/>
                        <a:pt x="339" y="921"/>
                      </a:cubicBezTo>
                      <a:cubicBezTo>
                        <a:pt x="352" y="921"/>
                        <a:pt x="363" y="916"/>
                        <a:pt x="372" y="907"/>
                      </a:cubicBezTo>
                      <a:cubicBezTo>
                        <a:pt x="409" y="870"/>
                        <a:pt x="409" y="870"/>
                        <a:pt x="409" y="870"/>
                      </a:cubicBezTo>
                      <a:moveTo>
                        <a:pt x="214" y="423"/>
                      </a:moveTo>
                      <a:cubicBezTo>
                        <a:pt x="214" y="367"/>
                        <a:pt x="214" y="367"/>
                        <a:pt x="214" y="367"/>
                      </a:cubicBezTo>
                      <a:cubicBezTo>
                        <a:pt x="214" y="364"/>
                        <a:pt x="213" y="360"/>
                        <a:pt x="212" y="357"/>
                      </a:cubicBezTo>
                      <a:cubicBezTo>
                        <a:pt x="197" y="327"/>
                        <a:pt x="190" y="296"/>
                        <a:pt x="190" y="263"/>
                      </a:cubicBezTo>
                      <a:cubicBezTo>
                        <a:pt x="190" y="215"/>
                        <a:pt x="190" y="215"/>
                        <a:pt x="190" y="215"/>
                      </a:cubicBezTo>
                      <a:cubicBezTo>
                        <a:pt x="190" y="121"/>
                        <a:pt x="266" y="45"/>
                        <a:pt x="360" y="45"/>
                      </a:cubicBezTo>
                      <a:cubicBezTo>
                        <a:pt x="674" y="45"/>
                        <a:pt x="674" y="45"/>
                        <a:pt x="674" y="45"/>
                      </a:cubicBezTo>
                      <a:cubicBezTo>
                        <a:pt x="674" y="263"/>
                        <a:pt x="674" y="263"/>
                        <a:pt x="674" y="263"/>
                      </a:cubicBezTo>
                      <a:cubicBezTo>
                        <a:pt x="674" y="296"/>
                        <a:pt x="666" y="327"/>
                        <a:pt x="652" y="357"/>
                      </a:cubicBezTo>
                      <a:cubicBezTo>
                        <a:pt x="651" y="360"/>
                        <a:pt x="650" y="364"/>
                        <a:pt x="650" y="367"/>
                      </a:cubicBezTo>
                      <a:cubicBezTo>
                        <a:pt x="650" y="431"/>
                        <a:pt x="650" y="431"/>
                        <a:pt x="650" y="431"/>
                      </a:cubicBezTo>
                      <a:cubicBezTo>
                        <a:pt x="650" y="492"/>
                        <a:pt x="625" y="549"/>
                        <a:pt x="581" y="590"/>
                      </a:cubicBezTo>
                      <a:cubicBezTo>
                        <a:pt x="536" y="632"/>
                        <a:pt x="478" y="653"/>
                        <a:pt x="417" y="649"/>
                      </a:cubicBezTo>
                      <a:cubicBezTo>
                        <a:pt x="303" y="641"/>
                        <a:pt x="214" y="542"/>
                        <a:pt x="214" y="423"/>
                      </a:cubicBezTo>
                      <a:close/>
                      <a:moveTo>
                        <a:pt x="340" y="876"/>
                      </a:moveTo>
                      <a:cubicBezTo>
                        <a:pt x="340" y="876"/>
                        <a:pt x="340" y="876"/>
                        <a:pt x="339" y="876"/>
                      </a:cubicBezTo>
                      <a:cubicBezTo>
                        <a:pt x="338" y="876"/>
                        <a:pt x="338" y="875"/>
                        <a:pt x="338" y="875"/>
                      </a:cubicBezTo>
                      <a:cubicBezTo>
                        <a:pt x="268" y="770"/>
                        <a:pt x="268" y="770"/>
                        <a:pt x="268" y="770"/>
                      </a:cubicBezTo>
                      <a:cubicBezTo>
                        <a:pt x="291" y="747"/>
                        <a:pt x="291" y="747"/>
                        <a:pt x="291" y="747"/>
                      </a:cubicBezTo>
                      <a:cubicBezTo>
                        <a:pt x="397" y="819"/>
                        <a:pt x="397" y="819"/>
                        <a:pt x="397" y="819"/>
                      </a:cubicBezTo>
                      <a:lnTo>
                        <a:pt x="340" y="876"/>
                      </a:lnTo>
                      <a:close/>
                      <a:moveTo>
                        <a:pt x="432" y="789"/>
                      </a:moveTo>
                      <a:cubicBezTo>
                        <a:pt x="310" y="706"/>
                        <a:pt x="310" y="706"/>
                        <a:pt x="310" y="706"/>
                      </a:cubicBezTo>
                      <a:cubicBezTo>
                        <a:pt x="310" y="664"/>
                        <a:pt x="310" y="664"/>
                        <a:pt x="310" y="664"/>
                      </a:cubicBezTo>
                      <a:cubicBezTo>
                        <a:pt x="341" y="681"/>
                        <a:pt x="377" y="691"/>
                        <a:pt x="414" y="694"/>
                      </a:cubicBezTo>
                      <a:cubicBezTo>
                        <a:pt x="420" y="694"/>
                        <a:pt x="426" y="694"/>
                        <a:pt x="432" y="694"/>
                      </a:cubicBezTo>
                      <a:cubicBezTo>
                        <a:pt x="475" y="694"/>
                        <a:pt x="516" y="684"/>
                        <a:pt x="554" y="664"/>
                      </a:cubicBezTo>
                      <a:cubicBezTo>
                        <a:pt x="554" y="706"/>
                        <a:pt x="554" y="706"/>
                        <a:pt x="554" y="706"/>
                      </a:cubicBezTo>
                      <a:lnTo>
                        <a:pt x="432" y="789"/>
                      </a:lnTo>
                      <a:close/>
                      <a:moveTo>
                        <a:pt x="526" y="875"/>
                      </a:moveTo>
                      <a:cubicBezTo>
                        <a:pt x="525" y="875"/>
                        <a:pt x="525" y="876"/>
                        <a:pt x="524" y="876"/>
                      </a:cubicBezTo>
                      <a:cubicBezTo>
                        <a:pt x="524" y="876"/>
                        <a:pt x="523" y="876"/>
                        <a:pt x="523" y="876"/>
                      </a:cubicBezTo>
                      <a:cubicBezTo>
                        <a:pt x="467" y="819"/>
                        <a:pt x="467" y="819"/>
                        <a:pt x="467" y="819"/>
                      </a:cubicBezTo>
                      <a:cubicBezTo>
                        <a:pt x="573" y="747"/>
                        <a:pt x="573" y="747"/>
                        <a:pt x="573" y="747"/>
                      </a:cubicBezTo>
                      <a:cubicBezTo>
                        <a:pt x="595" y="770"/>
                        <a:pt x="595" y="770"/>
                        <a:pt x="595" y="770"/>
                      </a:cubicBezTo>
                      <a:lnTo>
                        <a:pt x="526" y="875"/>
                      </a:lnTo>
                      <a:close/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" name="Line 198">
                  <a:extLst>
                    <a:ext uri="{FF2B5EF4-FFF2-40B4-BE49-F238E27FC236}">
                      <a16:creationId xmlns:a16="http://schemas.microsoft.com/office/drawing/2014/main" id="{350FB49B-ABDD-41EA-80CE-57CB93DC0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" name="Line 199">
                  <a:extLst>
                    <a:ext uri="{FF2B5EF4-FFF2-40B4-BE49-F238E27FC236}">
                      <a16:creationId xmlns:a16="http://schemas.microsoft.com/office/drawing/2014/main" id="{5A1CA968-7767-4E2D-ADAD-190353E10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2713" y="5192078"/>
                  <a:ext cx="0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" name="Freeform 200">
                  <a:extLst>
                    <a:ext uri="{FF2B5EF4-FFF2-40B4-BE49-F238E27FC236}">
                      <a16:creationId xmlns:a16="http://schemas.microsoft.com/office/drawing/2014/main" id="{9DC2B0BA-2656-4762-890E-2CF9587141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84763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" name="Freeform 201">
                  <a:extLst>
                    <a:ext uri="{FF2B5EF4-FFF2-40B4-BE49-F238E27FC236}">
                      <a16:creationId xmlns:a16="http://schemas.microsoft.com/office/drawing/2014/main" id="{68041107-A751-411E-8740-69B969F435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35575" y="5223828"/>
                  <a:ext cx="12700" cy="25400"/>
                </a:xfrm>
                <a:custGeom>
                  <a:avLst/>
                  <a:gdLst>
                    <a:gd name="T0" fmla="*/ 22 w 45"/>
                    <a:gd name="T1" fmla="*/ 0 h 93"/>
                    <a:gd name="T2" fmla="*/ 0 w 45"/>
                    <a:gd name="T3" fmla="*/ 22 h 93"/>
                    <a:gd name="T4" fmla="*/ 0 w 45"/>
                    <a:gd name="T5" fmla="*/ 71 h 93"/>
                    <a:gd name="T6" fmla="*/ 22 w 45"/>
                    <a:gd name="T7" fmla="*/ 93 h 93"/>
                    <a:gd name="T8" fmla="*/ 45 w 45"/>
                    <a:gd name="T9" fmla="*/ 71 h 93"/>
                    <a:gd name="T10" fmla="*/ 45 w 45"/>
                    <a:gd name="T11" fmla="*/ 22 h 93"/>
                    <a:gd name="T12" fmla="*/ 22 w 45"/>
                    <a:gd name="T13" fmla="*/ 0 h 93"/>
                    <a:gd name="T14" fmla="*/ 22 w 45"/>
                    <a:gd name="T15" fmla="*/ 0 h 93"/>
                    <a:gd name="T16" fmla="*/ 22 w 45"/>
                    <a:gd name="T17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9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83"/>
                        <a:pt x="10" y="93"/>
                        <a:pt x="22" y="93"/>
                      </a:cubicBezTo>
                      <a:cubicBezTo>
                        <a:pt x="35" y="93"/>
                        <a:pt x="45" y="83"/>
                        <a:pt x="45" y="71"/>
                      </a:cubicBezTo>
                      <a:cubicBezTo>
                        <a:pt x="45" y="22"/>
                        <a:pt x="45" y="22"/>
                        <a:pt x="45" y="22"/>
                      </a:cubicBezTo>
                      <a:cubicBezTo>
                        <a:pt x="45" y="10"/>
                        <a:pt x="35" y="0"/>
                        <a:pt x="22" y="0"/>
                      </a:cubicBezTo>
                      <a:close/>
                      <a:moveTo>
                        <a:pt x="22" y="0"/>
                      </a:moveTo>
                      <a:cubicBezTo>
                        <a:pt x="22" y="0"/>
                        <a:pt x="22" y="0"/>
                        <a:pt x="22" y="0"/>
                      </a:cubicBezTo>
                    </a:path>
                  </a:pathLst>
                </a:custGeom>
                <a:solidFill>
                  <a:srgbClr val="5555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" name="Freeform 202">
                  <a:extLst>
                    <a:ext uri="{FF2B5EF4-FFF2-40B4-BE49-F238E27FC236}">
                      <a16:creationId xmlns:a16="http://schemas.microsoft.com/office/drawing/2014/main" id="{C69EDB12-A859-41E8-9149-9DEF5A8DCB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83162" y="4817428"/>
                  <a:ext cx="366712" cy="344488"/>
                </a:xfrm>
                <a:custGeom>
                  <a:avLst/>
                  <a:gdLst>
                    <a:gd name="T0" fmla="*/ 648 w 1296"/>
                    <a:gd name="T1" fmla="*/ 0 h 1225"/>
                    <a:gd name="T2" fmla="*/ 0 w 1296"/>
                    <a:gd name="T3" fmla="*/ 648 h 1225"/>
                    <a:gd name="T4" fmla="*/ 359 w 1296"/>
                    <a:gd name="T5" fmla="*/ 1225 h 1225"/>
                    <a:gd name="T6" fmla="*/ 370 w 1296"/>
                    <a:gd name="T7" fmla="*/ 1183 h 1225"/>
                    <a:gd name="T8" fmla="*/ 288 w 1296"/>
                    <a:gd name="T9" fmla="*/ 1007 h 1225"/>
                    <a:gd name="T10" fmla="*/ 422 w 1296"/>
                    <a:gd name="T11" fmla="*/ 1170 h 1225"/>
                    <a:gd name="T12" fmla="*/ 338 w 1296"/>
                    <a:gd name="T13" fmla="*/ 1007 h 1225"/>
                    <a:gd name="T14" fmla="*/ 335 w 1296"/>
                    <a:gd name="T15" fmla="*/ 962 h 1225"/>
                    <a:gd name="T16" fmla="*/ 262 w 1296"/>
                    <a:gd name="T17" fmla="*/ 670 h 1225"/>
                    <a:gd name="T18" fmla="*/ 310 w 1296"/>
                    <a:gd name="T19" fmla="*/ 648 h 1225"/>
                    <a:gd name="T20" fmla="*/ 262 w 1296"/>
                    <a:gd name="T21" fmla="*/ 625 h 1225"/>
                    <a:gd name="T22" fmla="*/ 625 w 1296"/>
                    <a:gd name="T23" fmla="*/ 334 h 1225"/>
                    <a:gd name="T24" fmla="*/ 648 w 1296"/>
                    <a:gd name="T25" fmla="*/ 406 h 1225"/>
                    <a:gd name="T26" fmla="*/ 670 w 1296"/>
                    <a:gd name="T27" fmla="*/ 334 h 1225"/>
                    <a:gd name="T28" fmla="*/ 1034 w 1296"/>
                    <a:gd name="T29" fmla="*/ 625 h 1225"/>
                    <a:gd name="T30" fmla="*/ 986 w 1296"/>
                    <a:gd name="T31" fmla="*/ 648 h 1225"/>
                    <a:gd name="T32" fmla="*/ 1034 w 1296"/>
                    <a:gd name="T33" fmla="*/ 670 h 1225"/>
                    <a:gd name="T34" fmla="*/ 960 w 1296"/>
                    <a:gd name="T35" fmla="*/ 962 h 1225"/>
                    <a:gd name="T36" fmla="*/ 957 w 1296"/>
                    <a:gd name="T37" fmla="*/ 1007 h 1225"/>
                    <a:gd name="T38" fmla="*/ 874 w 1296"/>
                    <a:gd name="T39" fmla="*/ 1170 h 1225"/>
                    <a:gd name="T40" fmla="*/ 906 w 1296"/>
                    <a:gd name="T41" fmla="*/ 1168 h 1225"/>
                    <a:gd name="T42" fmla="*/ 1132 w 1296"/>
                    <a:gd name="T43" fmla="*/ 1007 h 1225"/>
                    <a:gd name="T44" fmla="*/ 941 w 1296"/>
                    <a:gd name="T45" fmla="*/ 1201 h 1225"/>
                    <a:gd name="T46" fmla="*/ 1206 w 1296"/>
                    <a:gd name="T47" fmla="*/ 976 h 1225"/>
                    <a:gd name="T48" fmla="*/ 1106 w 1296"/>
                    <a:gd name="T49" fmla="*/ 190 h 1225"/>
                    <a:gd name="T50" fmla="*/ 270 w 1296"/>
                    <a:gd name="T51" fmla="*/ 962 h 1225"/>
                    <a:gd name="T52" fmla="*/ 45 w 1296"/>
                    <a:gd name="T53" fmla="*/ 670 h 1225"/>
                    <a:gd name="T54" fmla="*/ 263 w 1296"/>
                    <a:gd name="T55" fmla="*/ 943 h 1225"/>
                    <a:gd name="T56" fmla="*/ 45 w 1296"/>
                    <a:gd name="T57" fmla="*/ 625 h 1225"/>
                    <a:gd name="T58" fmla="*/ 270 w 1296"/>
                    <a:gd name="T59" fmla="*/ 334 h 1225"/>
                    <a:gd name="T60" fmla="*/ 288 w 1296"/>
                    <a:gd name="T61" fmla="*/ 289 h 1225"/>
                    <a:gd name="T62" fmla="*/ 434 w 1296"/>
                    <a:gd name="T63" fmla="*/ 84 h 1225"/>
                    <a:gd name="T64" fmla="*/ 288 w 1296"/>
                    <a:gd name="T65" fmla="*/ 289 h 1225"/>
                    <a:gd name="T66" fmla="*/ 338 w 1296"/>
                    <a:gd name="T67" fmla="*/ 289 h 1225"/>
                    <a:gd name="T68" fmla="*/ 625 w 1296"/>
                    <a:gd name="T69" fmla="*/ 289 h 1225"/>
                    <a:gd name="T70" fmla="*/ 670 w 1296"/>
                    <a:gd name="T71" fmla="*/ 46 h 1225"/>
                    <a:gd name="T72" fmla="*/ 670 w 1296"/>
                    <a:gd name="T73" fmla="*/ 289 h 1225"/>
                    <a:gd name="T74" fmla="*/ 861 w 1296"/>
                    <a:gd name="T75" fmla="*/ 84 h 1225"/>
                    <a:gd name="T76" fmla="*/ 1007 w 1296"/>
                    <a:gd name="T77" fmla="*/ 289 h 1225"/>
                    <a:gd name="T78" fmla="*/ 1025 w 1296"/>
                    <a:gd name="T79" fmla="*/ 334 h 1225"/>
                    <a:gd name="T80" fmla="*/ 1250 w 1296"/>
                    <a:gd name="T81" fmla="*/ 625 h 1225"/>
                    <a:gd name="T82" fmla="*/ 1025 w 1296"/>
                    <a:gd name="T83" fmla="*/ 334 h 1225"/>
                    <a:gd name="T84" fmla="*/ 1162 w 1296"/>
                    <a:gd name="T85" fmla="*/ 962 h 1225"/>
                    <a:gd name="T86" fmla="*/ 1032 w 1296"/>
                    <a:gd name="T87" fmla="*/ 943 h 1225"/>
                    <a:gd name="T88" fmla="*/ 1250 w 1296"/>
                    <a:gd name="T89" fmla="*/ 670 h 1225"/>
                    <a:gd name="T90" fmla="*/ 1167 w 1296"/>
                    <a:gd name="T91" fmla="*/ 953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296" h="1225">
                      <a:moveTo>
                        <a:pt x="1106" y="190"/>
                      </a:moveTo>
                      <a:cubicBezTo>
                        <a:pt x="983" y="67"/>
                        <a:pt x="821" y="0"/>
                        <a:pt x="648" y="0"/>
                      </a:cubicBezTo>
                      <a:cubicBezTo>
                        <a:pt x="475" y="0"/>
                        <a:pt x="312" y="67"/>
                        <a:pt x="190" y="190"/>
                      </a:cubicBezTo>
                      <a:cubicBezTo>
                        <a:pt x="67" y="312"/>
                        <a:pt x="0" y="475"/>
                        <a:pt x="0" y="648"/>
                      </a:cubicBezTo>
                      <a:cubicBezTo>
                        <a:pt x="0" y="890"/>
                        <a:pt x="134" y="1110"/>
                        <a:pt x="349" y="1223"/>
                      </a:cubicBezTo>
                      <a:cubicBezTo>
                        <a:pt x="352" y="1224"/>
                        <a:pt x="356" y="1225"/>
                        <a:pt x="359" y="1225"/>
                      </a:cubicBezTo>
                      <a:cubicBezTo>
                        <a:pt x="367" y="1225"/>
                        <a:pt x="375" y="1221"/>
                        <a:pt x="379" y="1213"/>
                      </a:cubicBezTo>
                      <a:cubicBezTo>
                        <a:pt x="385" y="1202"/>
                        <a:pt x="381" y="1188"/>
                        <a:pt x="370" y="1183"/>
                      </a:cubicBezTo>
                      <a:cubicBezTo>
                        <a:pt x="287" y="1139"/>
                        <a:pt x="217" y="1079"/>
                        <a:pt x="163" y="1007"/>
                      </a:cubicBezTo>
                      <a:cubicBezTo>
                        <a:pt x="288" y="1007"/>
                        <a:pt x="288" y="1007"/>
                        <a:pt x="288" y="1007"/>
                      </a:cubicBezTo>
                      <a:cubicBezTo>
                        <a:pt x="316" y="1069"/>
                        <a:pt x="350" y="1123"/>
                        <a:pt x="390" y="1168"/>
                      </a:cubicBezTo>
                      <a:cubicBezTo>
                        <a:pt x="398" y="1177"/>
                        <a:pt x="412" y="1178"/>
                        <a:pt x="422" y="1170"/>
                      </a:cubicBezTo>
                      <a:cubicBezTo>
                        <a:pt x="431" y="1161"/>
                        <a:pt x="432" y="1147"/>
                        <a:pt x="423" y="1138"/>
                      </a:cubicBezTo>
                      <a:cubicBezTo>
                        <a:pt x="390" y="1101"/>
                        <a:pt x="362" y="1056"/>
                        <a:pt x="338" y="1007"/>
                      </a:cubicBezTo>
                      <a:cubicBezTo>
                        <a:pt x="349" y="1005"/>
                        <a:pt x="358" y="996"/>
                        <a:pt x="358" y="984"/>
                      </a:cubicBezTo>
                      <a:cubicBezTo>
                        <a:pt x="358" y="972"/>
                        <a:pt x="348" y="962"/>
                        <a:pt x="335" y="962"/>
                      </a:cubicBezTo>
                      <a:cubicBezTo>
                        <a:pt x="319" y="962"/>
                        <a:pt x="319" y="962"/>
                        <a:pt x="319" y="962"/>
                      </a:cubicBezTo>
                      <a:cubicBezTo>
                        <a:pt x="284" y="875"/>
                        <a:pt x="264" y="774"/>
                        <a:pt x="262" y="670"/>
                      </a:cubicBezTo>
                      <a:cubicBezTo>
                        <a:pt x="287" y="670"/>
                        <a:pt x="287" y="670"/>
                        <a:pt x="287" y="670"/>
                      </a:cubicBezTo>
                      <a:cubicBezTo>
                        <a:pt x="299" y="670"/>
                        <a:pt x="310" y="660"/>
                        <a:pt x="310" y="648"/>
                      </a:cubicBezTo>
                      <a:cubicBezTo>
                        <a:pt x="310" y="635"/>
                        <a:pt x="299" y="625"/>
                        <a:pt x="287" y="625"/>
                      </a:cubicBezTo>
                      <a:cubicBezTo>
                        <a:pt x="262" y="625"/>
                        <a:pt x="262" y="625"/>
                        <a:pt x="262" y="625"/>
                      </a:cubicBezTo>
                      <a:cubicBezTo>
                        <a:pt x="264" y="519"/>
                        <a:pt x="285" y="419"/>
                        <a:pt x="318" y="334"/>
                      </a:cubicBezTo>
                      <a:cubicBezTo>
                        <a:pt x="625" y="334"/>
                        <a:pt x="625" y="334"/>
                        <a:pt x="625" y="334"/>
                      </a:cubicBezTo>
                      <a:cubicBezTo>
                        <a:pt x="625" y="383"/>
                        <a:pt x="625" y="383"/>
                        <a:pt x="625" y="383"/>
                      </a:cubicBezTo>
                      <a:cubicBezTo>
                        <a:pt x="625" y="396"/>
                        <a:pt x="635" y="406"/>
                        <a:pt x="648" y="406"/>
                      </a:cubicBezTo>
                      <a:cubicBezTo>
                        <a:pt x="660" y="406"/>
                        <a:pt x="670" y="396"/>
                        <a:pt x="670" y="383"/>
                      </a:cubicBezTo>
                      <a:cubicBezTo>
                        <a:pt x="670" y="334"/>
                        <a:pt x="670" y="334"/>
                        <a:pt x="670" y="334"/>
                      </a:cubicBezTo>
                      <a:cubicBezTo>
                        <a:pt x="977" y="334"/>
                        <a:pt x="977" y="334"/>
                        <a:pt x="977" y="334"/>
                      </a:cubicBezTo>
                      <a:cubicBezTo>
                        <a:pt x="1011" y="419"/>
                        <a:pt x="1031" y="519"/>
                        <a:pt x="1034" y="625"/>
                      </a:cubicBezTo>
                      <a:cubicBezTo>
                        <a:pt x="1008" y="625"/>
                        <a:pt x="1008" y="625"/>
                        <a:pt x="1008" y="625"/>
                      </a:cubicBezTo>
                      <a:cubicBezTo>
                        <a:pt x="996" y="625"/>
                        <a:pt x="986" y="635"/>
                        <a:pt x="986" y="648"/>
                      </a:cubicBezTo>
                      <a:cubicBezTo>
                        <a:pt x="986" y="660"/>
                        <a:pt x="996" y="670"/>
                        <a:pt x="1008" y="670"/>
                      </a:cubicBezTo>
                      <a:cubicBezTo>
                        <a:pt x="1034" y="670"/>
                        <a:pt x="1034" y="670"/>
                        <a:pt x="1034" y="670"/>
                      </a:cubicBezTo>
                      <a:cubicBezTo>
                        <a:pt x="1031" y="774"/>
                        <a:pt x="1011" y="875"/>
                        <a:pt x="977" y="962"/>
                      </a:cubicBezTo>
                      <a:cubicBezTo>
                        <a:pt x="960" y="962"/>
                        <a:pt x="960" y="962"/>
                        <a:pt x="960" y="962"/>
                      </a:cubicBezTo>
                      <a:cubicBezTo>
                        <a:pt x="948" y="962"/>
                        <a:pt x="938" y="972"/>
                        <a:pt x="938" y="984"/>
                      </a:cubicBezTo>
                      <a:cubicBezTo>
                        <a:pt x="938" y="996"/>
                        <a:pt x="946" y="1005"/>
                        <a:pt x="957" y="1007"/>
                      </a:cubicBezTo>
                      <a:cubicBezTo>
                        <a:pt x="934" y="1056"/>
                        <a:pt x="905" y="1101"/>
                        <a:pt x="872" y="1138"/>
                      </a:cubicBezTo>
                      <a:cubicBezTo>
                        <a:pt x="864" y="1147"/>
                        <a:pt x="865" y="1161"/>
                        <a:pt x="874" y="1170"/>
                      </a:cubicBezTo>
                      <a:cubicBezTo>
                        <a:pt x="878" y="1173"/>
                        <a:pt x="883" y="1175"/>
                        <a:pt x="889" y="1175"/>
                      </a:cubicBezTo>
                      <a:cubicBezTo>
                        <a:pt x="895" y="1175"/>
                        <a:pt x="901" y="1173"/>
                        <a:pt x="906" y="1168"/>
                      </a:cubicBezTo>
                      <a:cubicBezTo>
                        <a:pt x="945" y="1123"/>
                        <a:pt x="980" y="1069"/>
                        <a:pt x="1007" y="1007"/>
                      </a:cubicBezTo>
                      <a:cubicBezTo>
                        <a:pt x="1132" y="1007"/>
                        <a:pt x="1132" y="1007"/>
                        <a:pt x="1132" y="1007"/>
                      </a:cubicBezTo>
                      <a:cubicBezTo>
                        <a:pt x="1083" y="1073"/>
                        <a:pt x="1021" y="1129"/>
                        <a:pt x="949" y="1170"/>
                      </a:cubicBezTo>
                      <a:cubicBezTo>
                        <a:pt x="938" y="1176"/>
                        <a:pt x="935" y="1190"/>
                        <a:pt x="941" y="1201"/>
                      </a:cubicBezTo>
                      <a:cubicBezTo>
                        <a:pt x="947" y="1211"/>
                        <a:pt x="961" y="1215"/>
                        <a:pt x="972" y="1209"/>
                      </a:cubicBezTo>
                      <a:cubicBezTo>
                        <a:pt x="1068" y="1153"/>
                        <a:pt x="1149" y="1072"/>
                        <a:pt x="1206" y="976"/>
                      </a:cubicBezTo>
                      <a:cubicBezTo>
                        <a:pt x="1265" y="877"/>
                        <a:pt x="1296" y="763"/>
                        <a:pt x="1296" y="648"/>
                      </a:cubicBezTo>
                      <a:cubicBezTo>
                        <a:pt x="1296" y="475"/>
                        <a:pt x="1228" y="312"/>
                        <a:pt x="1106" y="190"/>
                      </a:cubicBezTo>
                      <a:close/>
                      <a:moveTo>
                        <a:pt x="263" y="943"/>
                      </a:moveTo>
                      <a:cubicBezTo>
                        <a:pt x="266" y="949"/>
                        <a:pt x="268" y="956"/>
                        <a:pt x="270" y="962"/>
                      </a:cubicBezTo>
                      <a:cubicBezTo>
                        <a:pt x="133" y="962"/>
                        <a:pt x="133" y="962"/>
                        <a:pt x="133" y="962"/>
                      </a:cubicBezTo>
                      <a:cubicBezTo>
                        <a:pt x="80" y="875"/>
                        <a:pt x="49" y="775"/>
                        <a:pt x="45" y="670"/>
                      </a:cubicBezTo>
                      <a:cubicBezTo>
                        <a:pt x="217" y="670"/>
                        <a:pt x="217" y="670"/>
                        <a:pt x="217" y="670"/>
                      </a:cubicBezTo>
                      <a:cubicBezTo>
                        <a:pt x="219" y="766"/>
                        <a:pt x="234" y="858"/>
                        <a:pt x="263" y="943"/>
                      </a:cubicBezTo>
                      <a:close/>
                      <a:moveTo>
                        <a:pt x="217" y="625"/>
                      </a:moveTo>
                      <a:cubicBezTo>
                        <a:pt x="45" y="625"/>
                        <a:pt x="45" y="625"/>
                        <a:pt x="45" y="625"/>
                      </a:cubicBezTo>
                      <a:cubicBezTo>
                        <a:pt x="49" y="519"/>
                        <a:pt x="81" y="419"/>
                        <a:pt x="134" y="334"/>
                      </a:cubicBezTo>
                      <a:cubicBezTo>
                        <a:pt x="270" y="334"/>
                        <a:pt x="270" y="334"/>
                        <a:pt x="270" y="334"/>
                      </a:cubicBezTo>
                      <a:cubicBezTo>
                        <a:pt x="237" y="422"/>
                        <a:pt x="219" y="522"/>
                        <a:pt x="217" y="625"/>
                      </a:cubicBezTo>
                      <a:close/>
                      <a:moveTo>
                        <a:pt x="288" y="289"/>
                      </a:moveTo>
                      <a:cubicBezTo>
                        <a:pt x="164" y="289"/>
                        <a:pt x="164" y="289"/>
                        <a:pt x="164" y="289"/>
                      </a:cubicBezTo>
                      <a:cubicBezTo>
                        <a:pt x="232" y="197"/>
                        <a:pt x="326" y="125"/>
                        <a:pt x="434" y="84"/>
                      </a:cubicBezTo>
                      <a:cubicBezTo>
                        <a:pt x="400" y="113"/>
                        <a:pt x="368" y="150"/>
                        <a:pt x="340" y="193"/>
                      </a:cubicBezTo>
                      <a:cubicBezTo>
                        <a:pt x="321" y="223"/>
                        <a:pt x="303" y="255"/>
                        <a:pt x="288" y="289"/>
                      </a:cubicBezTo>
                      <a:close/>
                      <a:moveTo>
                        <a:pt x="625" y="289"/>
                      </a:moveTo>
                      <a:cubicBezTo>
                        <a:pt x="338" y="289"/>
                        <a:pt x="338" y="289"/>
                        <a:pt x="338" y="289"/>
                      </a:cubicBezTo>
                      <a:cubicBezTo>
                        <a:pt x="404" y="150"/>
                        <a:pt x="508" y="57"/>
                        <a:pt x="625" y="46"/>
                      </a:cubicBezTo>
                      <a:lnTo>
                        <a:pt x="625" y="289"/>
                      </a:lnTo>
                      <a:close/>
                      <a:moveTo>
                        <a:pt x="670" y="289"/>
                      </a:moveTo>
                      <a:cubicBezTo>
                        <a:pt x="670" y="46"/>
                        <a:pt x="670" y="46"/>
                        <a:pt x="670" y="46"/>
                      </a:cubicBezTo>
                      <a:cubicBezTo>
                        <a:pt x="788" y="57"/>
                        <a:pt x="892" y="150"/>
                        <a:pt x="958" y="289"/>
                      </a:cubicBezTo>
                      <a:lnTo>
                        <a:pt x="670" y="289"/>
                      </a:lnTo>
                      <a:close/>
                      <a:moveTo>
                        <a:pt x="956" y="193"/>
                      </a:moveTo>
                      <a:cubicBezTo>
                        <a:pt x="927" y="150"/>
                        <a:pt x="896" y="113"/>
                        <a:pt x="861" y="84"/>
                      </a:cubicBezTo>
                      <a:cubicBezTo>
                        <a:pt x="970" y="125"/>
                        <a:pt x="1063" y="197"/>
                        <a:pt x="1132" y="289"/>
                      </a:cubicBezTo>
                      <a:cubicBezTo>
                        <a:pt x="1007" y="289"/>
                        <a:pt x="1007" y="289"/>
                        <a:pt x="1007" y="289"/>
                      </a:cubicBezTo>
                      <a:cubicBezTo>
                        <a:pt x="992" y="255"/>
                        <a:pt x="975" y="223"/>
                        <a:pt x="956" y="193"/>
                      </a:cubicBezTo>
                      <a:close/>
                      <a:moveTo>
                        <a:pt x="1025" y="334"/>
                      </a:moveTo>
                      <a:cubicBezTo>
                        <a:pt x="1162" y="334"/>
                        <a:pt x="1162" y="334"/>
                        <a:pt x="1162" y="334"/>
                      </a:cubicBezTo>
                      <a:cubicBezTo>
                        <a:pt x="1214" y="419"/>
                        <a:pt x="1246" y="519"/>
                        <a:pt x="1250" y="625"/>
                      </a:cubicBezTo>
                      <a:cubicBezTo>
                        <a:pt x="1079" y="625"/>
                        <a:pt x="1079" y="625"/>
                        <a:pt x="1079" y="625"/>
                      </a:cubicBezTo>
                      <a:cubicBezTo>
                        <a:pt x="1076" y="522"/>
                        <a:pt x="1058" y="422"/>
                        <a:pt x="1025" y="334"/>
                      </a:cubicBezTo>
                      <a:close/>
                      <a:moveTo>
                        <a:pt x="1167" y="953"/>
                      </a:moveTo>
                      <a:cubicBezTo>
                        <a:pt x="1166" y="956"/>
                        <a:pt x="1164" y="959"/>
                        <a:pt x="1162" y="962"/>
                      </a:cubicBezTo>
                      <a:cubicBezTo>
                        <a:pt x="1025" y="962"/>
                        <a:pt x="1025" y="962"/>
                        <a:pt x="1025" y="962"/>
                      </a:cubicBezTo>
                      <a:cubicBezTo>
                        <a:pt x="1028" y="956"/>
                        <a:pt x="1030" y="949"/>
                        <a:pt x="1032" y="943"/>
                      </a:cubicBezTo>
                      <a:cubicBezTo>
                        <a:pt x="1061" y="858"/>
                        <a:pt x="1077" y="766"/>
                        <a:pt x="1079" y="670"/>
                      </a:cubicBezTo>
                      <a:cubicBezTo>
                        <a:pt x="1250" y="670"/>
                        <a:pt x="1250" y="670"/>
                        <a:pt x="1250" y="670"/>
                      </a:cubicBezTo>
                      <a:cubicBezTo>
                        <a:pt x="1246" y="770"/>
                        <a:pt x="1218" y="868"/>
                        <a:pt x="1167" y="953"/>
                      </a:cubicBezTo>
                      <a:close/>
                      <a:moveTo>
                        <a:pt x="1167" y="953"/>
                      </a:moveTo>
                      <a:cubicBezTo>
                        <a:pt x="1167" y="953"/>
                        <a:pt x="1167" y="953"/>
                        <a:pt x="1167" y="953"/>
                      </a:cubicBezTo>
                    </a:path>
                  </a:pathLst>
                </a:custGeom>
                <a:solidFill>
                  <a:srgbClr val="CF022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20" name="Groupe 403">
                <a:extLst>
                  <a:ext uri="{FF2B5EF4-FFF2-40B4-BE49-F238E27FC236}">
                    <a16:creationId xmlns:a16="http://schemas.microsoft.com/office/drawing/2014/main" id="{695D17B8-EBE4-489B-BA15-68D60EE648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16822" y="3356327"/>
                <a:ext cx="202191" cy="198849"/>
                <a:chOff x="7677729" y="3471148"/>
                <a:chExt cx="438458" cy="431665"/>
              </a:xfrm>
            </p:grpSpPr>
            <p:sp>
              <p:nvSpPr>
                <p:cNvPr id="21" name="Freeform 66">
                  <a:extLst>
                    <a:ext uri="{FF2B5EF4-FFF2-40B4-BE49-F238E27FC236}">
                      <a16:creationId xmlns:a16="http://schemas.microsoft.com/office/drawing/2014/main" id="{1598DE83-4154-4820-837C-CF34F57F5B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77729" y="3471148"/>
                  <a:ext cx="438458" cy="431665"/>
                </a:xfrm>
                <a:custGeom>
                  <a:avLst/>
                  <a:gdLst>
                    <a:gd name="T0" fmla="*/ 1311 w 1536"/>
                    <a:gd name="T1" fmla="*/ 225 h 1519"/>
                    <a:gd name="T2" fmla="*/ 225 w 1536"/>
                    <a:gd name="T3" fmla="*/ 225 h 1519"/>
                    <a:gd name="T4" fmla="*/ 22 w 1536"/>
                    <a:gd name="T5" fmla="*/ 953 h 1519"/>
                    <a:gd name="T6" fmla="*/ 101 w 1536"/>
                    <a:gd name="T7" fmla="*/ 1188 h 1519"/>
                    <a:gd name="T8" fmla="*/ 216 w 1536"/>
                    <a:gd name="T9" fmla="*/ 1268 h 1519"/>
                    <a:gd name="T10" fmla="*/ 312 w 1536"/>
                    <a:gd name="T11" fmla="*/ 1317 h 1519"/>
                    <a:gd name="T12" fmla="*/ 413 w 1536"/>
                    <a:gd name="T13" fmla="*/ 1321 h 1519"/>
                    <a:gd name="T14" fmla="*/ 567 w 1536"/>
                    <a:gd name="T15" fmla="*/ 1121 h 1519"/>
                    <a:gd name="T16" fmla="*/ 357 w 1536"/>
                    <a:gd name="T17" fmla="*/ 670 h 1519"/>
                    <a:gd name="T18" fmla="*/ 179 w 1536"/>
                    <a:gd name="T19" fmla="*/ 695 h 1519"/>
                    <a:gd name="T20" fmla="*/ 54 w 1536"/>
                    <a:gd name="T21" fmla="*/ 875 h 1519"/>
                    <a:gd name="T22" fmla="*/ 249 w 1536"/>
                    <a:gd name="T23" fmla="*/ 266 h 1519"/>
                    <a:gd name="T24" fmla="*/ 323 w 1536"/>
                    <a:gd name="T25" fmla="*/ 304 h 1519"/>
                    <a:gd name="T26" fmla="*/ 452 w 1536"/>
                    <a:gd name="T27" fmla="*/ 234 h 1519"/>
                    <a:gd name="T28" fmla="*/ 428 w 1536"/>
                    <a:gd name="T29" fmla="*/ 195 h 1519"/>
                    <a:gd name="T30" fmla="*/ 288 w 1536"/>
                    <a:gd name="T31" fmla="*/ 241 h 1519"/>
                    <a:gd name="T32" fmla="*/ 768 w 1536"/>
                    <a:gd name="T33" fmla="*/ 46 h 1519"/>
                    <a:gd name="T34" fmla="*/ 1248 w 1536"/>
                    <a:gd name="T35" fmla="*/ 241 h 1519"/>
                    <a:gd name="T36" fmla="*/ 768 w 1536"/>
                    <a:gd name="T37" fmla="*/ 102 h 1519"/>
                    <a:gd name="T38" fmla="*/ 494 w 1536"/>
                    <a:gd name="T39" fmla="*/ 185 h 1519"/>
                    <a:gd name="T40" fmla="*/ 768 w 1536"/>
                    <a:gd name="T41" fmla="*/ 147 h 1519"/>
                    <a:gd name="T42" fmla="*/ 1213 w 1536"/>
                    <a:gd name="T43" fmla="*/ 304 h 1519"/>
                    <a:gd name="T44" fmla="*/ 1287 w 1536"/>
                    <a:gd name="T45" fmla="*/ 266 h 1519"/>
                    <a:gd name="T46" fmla="*/ 1483 w 1536"/>
                    <a:gd name="T47" fmla="*/ 874 h 1519"/>
                    <a:gd name="T48" fmla="*/ 1357 w 1536"/>
                    <a:gd name="T49" fmla="*/ 695 h 1519"/>
                    <a:gd name="T50" fmla="*/ 1110 w 1536"/>
                    <a:gd name="T51" fmla="*/ 744 h 1519"/>
                    <a:gd name="T52" fmla="*/ 1047 w 1536"/>
                    <a:gd name="T53" fmla="*/ 976 h 1519"/>
                    <a:gd name="T54" fmla="*/ 1152 w 1536"/>
                    <a:gd name="T55" fmla="*/ 760 h 1519"/>
                    <a:gd name="T56" fmla="*/ 1341 w 1536"/>
                    <a:gd name="T57" fmla="*/ 738 h 1519"/>
                    <a:gd name="T58" fmla="*/ 1392 w 1536"/>
                    <a:gd name="T59" fmla="*/ 850 h 1519"/>
                    <a:gd name="T60" fmla="*/ 1251 w 1536"/>
                    <a:gd name="T61" fmla="*/ 1227 h 1519"/>
                    <a:gd name="T62" fmla="*/ 1062 w 1536"/>
                    <a:gd name="T63" fmla="*/ 1249 h 1519"/>
                    <a:gd name="T64" fmla="*/ 1046 w 1536"/>
                    <a:gd name="T65" fmla="*/ 1045 h 1519"/>
                    <a:gd name="T66" fmla="*/ 1003 w 1536"/>
                    <a:gd name="T67" fmla="*/ 1029 h 1519"/>
                    <a:gd name="T68" fmla="*/ 1046 w 1536"/>
                    <a:gd name="T69" fmla="*/ 1292 h 1519"/>
                    <a:gd name="T70" fmla="*/ 1169 w 1536"/>
                    <a:gd name="T71" fmla="*/ 1329 h 1519"/>
                    <a:gd name="T72" fmla="*/ 1193 w 1536"/>
                    <a:gd name="T73" fmla="*/ 1381 h 1519"/>
                    <a:gd name="T74" fmla="*/ 938 w 1536"/>
                    <a:gd name="T75" fmla="*/ 1399 h 1519"/>
                    <a:gd name="T76" fmla="*/ 710 w 1536"/>
                    <a:gd name="T77" fmla="*/ 1405 h 1519"/>
                    <a:gd name="T78" fmla="*/ 931 w 1536"/>
                    <a:gd name="T79" fmla="*/ 1444 h 1519"/>
                    <a:gd name="T80" fmla="*/ 1127 w 1536"/>
                    <a:gd name="T81" fmla="*/ 1472 h 1519"/>
                    <a:gd name="T82" fmla="*/ 1286 w 1536"/>
                    <a:gd name="T83" fmla="*/ 1264 h 1519"/>
                    <a:gd name="T84" fmla="*/ 1371 w 1536"/>
                    <a:gd name="T85" fmla="*/ 1257 h 1519"/>
                    <a:gd name="T86" fmla="*/ 1506 w 1536"/>
                    <a:gd name="T87" fmla="*/ 1000 h 1519"/>
                    <a:gd name="T88" fmla="*/ 1536 w 1536"/>
                    <a:gd name="T89" fmla="*/ 768 h 1519"/>
                    <a:gd name="T90" fmla="*/ 271 w 1536"/>
                    <a:gd name="T91" fmla="*/ 709 h 1519"/>
                    <a:gd name="T92" fmla="*/ 384 w 1536"/>
                    <a:gd name="T93" fmla="*/ 760 h 1519"/>
                    <a:gd name="T94" fmla="*/ 522 w 1536"/>
                    <a:gd name="T95" fmla="*/ 1204 h 1519"/>
                    <a:gd name="T96" fmla="*/ 397 w 1536"/>
                    <a:gd name="T97" fmla="*/ 1278 h 1519"/>
                    <a:gd name="T98" fmla="*/ 285 w 1536"/>
                    <a:gd name="T99" fmla="*/ 1227 h 1519"/>
                    <a:gd name="T100" fmla="*/ 144 w 1536"/>
                    <a:gd name="T101" fmla="*/ 850 h 1519"/>
                    <a:gd name="T102" fmla="*/ 109 w 1536"/>
                    <a:gd name="T103" fmla="*/ 888 h 1519"/>
                    <a:gd name="T104" fmla="*/ 184 w 1536"/>
                    <a:gd name="T105" fmla="*/ 1216 h 1519"/>
                    <a:gd name="T106" fmla="*/ 73 w 1536"/>
                    <a:gd name="T107" fmla="*/ 984 h 1519"/>
                    <a:gd name="T108" fmla="*/ 824 w 1536"/>
                    <a:gd name="T109" fmla="*/ 1473 h 1519"/>
                    <a:gd name="T110" fmla="*/ 824 w 1536"/>
                    <a:gd name="T111" fmla="*/ 1337 h 1519"/>
                    <a:gd name="T112" fmla="*/ 824 w 1536"/>
                    <a:gd name="T113" fmla="*/ 1473 h 1519"/>
                    <a:gd name="T114" fmla="*/ 1392 w 1536"/>
                    <a:gd name="T115" fmla="*/ 1172 h 1519"/>
                    <a:gd name="T116" fmla="*/ 1427 w 1536"/>
                    <a:gd name="T117" fmla="*/ 888 h 1519"/>
                    <a:gd name="T118" fmla="*/ 1468 w 1536"/>
                    <a:gd name="T119" fmla="*/ 951 h 1519"/>
                    <a:gd name="T120" fmla="*/ 1463 w 1536"/>
                    <a:gd name="T121" fmla="*/ 984 h 1519"/>
                    <a:gd name="T122" fmla="*/ 1463 w 1536"/>
                    <a:gd name="T123" fmla="*/ 984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536" h="1519">
                      <a:moveTo>
                        <a:pt x="1536" y="768"/>
                      </a:moveTo>
                      <a:cubicBezTo>
                        <a:pt x="1536" y="563"/>
                        <a:pt x="1456" y="370"/>
                        <a:pt x="1311" y="225"/>
                      </a:cubicBezTo>
                      <a:cubicBezTo>
                        <a:pt x="1166" y="80"/>
                        <a:pt x="973" y="0"/>
                        <a:pt x="768" y="0"/>
                      </a:cubicBezTo>
                      <a:cubicBezTo>
                        <a:pt x="563" y="0"/>
                        <a:pt x="370" y="80"/>
                        <a:pt x="225" y="225"/>
                      </a:cubicBezTo>
                      <a:cubicBezTo>
                        <a:pt x="80" y="370"/>
                        <a:pt x="0" y="563"/>
                        <a:pt x="0" y="768"/>
                      </a:cubicBezTo>
                      <a:cubicBezTo>
                        <a:pt x="0" y="830"/>
                        <a:pt x="8" y="893"/>
                        <a:pt x="22" y="953"/>
                      </a:cubicBezTo>
                      <a:cubicBezTo>
                        <a:pt x="22" y="968"/>
                        <a:pt x="24" y="984"/>
                        <a:pt x="30" y="1000"/>
                      </a:cubicBezTo>
                      <a:cubicBezTo>
                        <a:pt x="101" y="1188"/>
                        <a:pt x="101" y="1188"/>
                        <a:pt x="101" y="1188"/>
                      </a:cubicBezTo>
                      <a:cubicBezTo>
                        <a:pt x="112" y="1219"/>
                        <a:pt x="135" y="1244"/>
                        <a:pt x="165" y="1257"/>
                      </a:cubicBezTo>
                      <a:cubicBezTo>
                        <a:pt x="182" y="1265"/>
                        <a:pt x="199" y="1268"/>
                        <a:pt x="216" y="1268"/>
                      </a:cubicBezTo>
                      <a:cubicBezTo>
                        <a:pt x="228" y="1268"/>
                        <a:pt x="240" y="1267"/>
                        <a:pt x="252" y="1263"/>
                      </a:cubicBezTo>
                      <a:cubicBezTo>
                        <a:pt x="266" y="1287"/>
                        <a:pt x="286" y="1306"/>
                        <a:pt x="312" y="1317"/>
                      </a:cubicBezTo>
                      <a:cubicBezTo>
                        <a:pt x="329" y="1325"/>
                        <a:pt x="348" y="1329"/>
                        <a:pt x="367" y="1329"/>
                      </a:cubicBezTo>
                      <a:cubicBezTo>
                        <a:pt x="382" y="1329"/>
                        <a:pt x="398" y="1326"/>
                        <a:pt x="413" y="1321"/>
                      </a:cubicBezTo>
                      <a:cubicBezTo>
                        <a:pt x="490" y="1292"/>
                        <a:pt x="490" y="1292"/>
                        <a:pt x="490" y="1292"/>
                      </a:cubicBezTo>
                      <a:cubicBezTo>
                        <a:pt x="558" y="1266"/>
                        <a:pt x="593" y="1189"/>
                        <a:pt x="567" y="1121"/>
                      </a:cubicBezTo>
                      <a:cubicBezTo>
                        <a:pt x="426" y="744"/>
                        <a:pt x="426" y="744"/>
                        <a:pt x="426" y="744"/>
                      </a:cubicBezTo>
                      <a:cubicBezTo>
                        <a:pt x="414" y="711"/>
                        <a:pt x="389" y="684"/>
                        <a:pt x="357" y="670"/>
                      </a:cubicBezTo>
                      <a:cubicBezTo>
                        <a:pt x="324" y="655"/>
                        <a:pt x="288" y="654"/>
                        <a:pt x="255" y="666"/>
                      </a:cubicBezTo>
                      <a:cubicBezTo>
                        <a:pt x="179" y="695"/>
                        <a:pt x="179" y="695"/>
                        <a:pt x="179" y="695"/>
                      </a:cubicBezTo>
                      <a:cubicBezTo>
                        <a:pt x="117" y="718"/>
                        <a:pt x="83" y="782"/>
                        <a:pt x="95" y="844"/>
                      </a:cubicBezTo>
                      <a:cubicBezTo>
                        <a:pt x="79" y="852"/>
                        <a:pt x="65" y="862"/>
                        <a:pt x="54" y="875"/>
                      </a:cubicBezTo>
                      <a:cubicBezTo>
                        <a:pt x="48" y="839"/>
                        <a:pt x="46" y="804"/>
                        <a:pt x="46" y="768"/>
                      </a:cubicBezTo>
                      <a:cubicBezTo>
                        <a:pt x="46" y="579"/>
                        <a:pt x="118" y="401"/>
                        <a:pt x="249" y="266"/>
                      </a:cubicBezTo>
                      <a:cubicBezTo>
                        <a:pt x="250" y="267"/>
                        <a:pt x="251" y="269"/>
                        <a:pt x="252" y="270"/>
                      </a:cubicBezTo>
                      <a:cubicBezTo>
                        <a:pt x="270" y="292"/>
                        <a:pt x="297" y="304"/>
                        <a:pt x="323" y="304"/>
                      </a:cubicBezTo>
                      <a:cubicBezTo>
                        <a:pt x="343" y="304"/>
                        <a:pt x="363" y="297"/>
                        <a:pt x="380" y="284"/>
                      </a:cubicBezTo>
                      <a:cubicBezTo>
                        <a:pt x="402" y="266"/>
                        <a:pt x="427" y="249"/>
                        <a:pt x="452" y="234"/>
                      </a:cubicBezTo>
                      <a:cubicBezTo>
                        <a:pt x="462" y="227"/>
                        <a:pt x="466" y="213"/>
                        <a:pt x="460" y="203"/>
                      </a:cubicBezTo>
                      <a:cubicBezTo>
                        <a:pt x="453" y="192"/>
                        <a:pt x="439" y="188"/>
                        <a:pt x="428" y="195"/>
                      </a:cubicBezTo>
                      <a:cubicBezTo>
                        <a:pt x="401" y="211"/>
                        <a:pt x="375" y="229"/>
                        <a:pt x="351" y="248"/>
                      </a:cubicBezTo>
                      <a:cubicBezTo>
                        <a:pt x="332" y="264"/>
                        <a:pt x="304" y="260"/>
                        <a:pt x="288" y="241"/>
                      </a:cubicBezTo>
                      <a:cubicBezTo>
                        <a:pt x="286" y="239"/>
                        <a:pt x="284" y="236"/>
                        <a:pt x="282" y="234"/>
                      </a:cubicBezTo>
                      <a:cubicBezTo>
                        <a:pt x="415" y="112"/>
                        <a:pt x="586" y="46"/>
                        <a:pt x="768" y="46"/>
                      </a:cubicBezTo>
                      <a:cubicBezTo>
                        <a:pt x="950" y="46"/>
                        <a:pt x="1121" y="112"/>
                        <a:pt x="1254" y="234"/>
                      </a:cubicBezTo>
                      <a:cubicBezTo>
                        <a:pt x="1252" y="236"/>
                        <a:pt x="1250" y="239"/>
                        <a:pt x="1248" y="241"/>
                      </a:cubicBezTo>
                      <a:cubicBezTo>
                        <a:pt x="1233" y="260"/>
                        <a:pt x="1204" y="264"/>
                        <a:pt x="1185" y="248"/>
                      </a:cubicBezTo>
                      <a:cubicBezTo>
                        <a:pt x="1067" y="154"/>
                        <a:pt x="919" y="102"/>
                        <a:pt x="768" y="102"/>
                      </a:cubicBezTo>
                      <a:cubicBezTo>
                        <a:pt x="677" y="102"/>
                        <a:pt x="589" y="120"/>
                        <a:pt x="506" y="155"/>
                      </a:cubicBezTo>
                      <a:cubicBezTo>
                        <a:pt x="494" y="160"/>
                        <a:pt x="489" y="174"/>
                        <a:pt x="494" y="185"/>
                      </a:cubicBezTo>
                      <a:cubicBezTo>
                        <a:pt x="499" y="197"/>
                        <a:pt x="512" y="202"/>
                        <a:pt x="524" y="197"/>
                      </a:cubicBezTo>
                      <a:cubicBezTo>
                        <a:pt x="601" y="164"/>
                        <a:pt x="683" y="147"/>
                        <a:pt x="768" y="147"/>
                      </a:cubicBezTo>
                      <a:cubicBezTo>
                        <a:pt x="911" y="147"/>
                        <a:pt x="1045" y="195"/>
                        <a:pt x="1156" y="284"/>
                      </a:cubicBezTo>
                      <a:cubicBezTo>
                        <a:pt x="1173" y="297"/>
                        <a:pt x="1193" y="304"/>
                        <a:pt x="1213" y="304"/>
                      </a:cubicBezTo>
                      <a:cubicBezTo>
                        <a:pt x="1239" y="304"/>
                        <a:pt x="1266" y="292"/>
                        <a:pt x="1284" y="270"/>
                      </a:cubicBezTo>
                      <a:cubicBezTo>
                        <a:pt x="1285" y="269"/>
                        <a:pt x="1286" y="267"/>
                        <a:pt x="1287" y="266"/>
                      </a:cubicBezTo>
                      <a:cubicBezTo>
                        <a:pt x="1418" y="401"/>
                        <a:pt x="1490" y="579"/>
                        <a:pt x="1490" y="768"/>
                      </a:cubicBezTo>
                      <a:cubicBezTo>
                        <a:pt x="1490" y="804"/>
                        <a:pt x="1488" y="839"/>
                        <a:pt x="1483" y="874"/>
                      </a:cubicBezTo>
                      <a:cubicBezTo>
                        <a:pt x="1471" y="862"/>
                        <a:pt x="1457" y="851"/>
                        <a:pt x="1441" y="844"/>
                      </a:cubicBezTo>
                      <a:cubicBezTo>
                        <a:pt x="1453" y="782"/>
                        <a:pt x="1419" y="718"/>
                        <a:pt x="1357" y="695"/>
                      </a:cubicBezTo>
                      <a:cubicBezTo>
                        <a:pt x="1281" y="666"/>
                        <a:pt x="1281" y="666"/>
                        <a:pt x="1281" y="666"/>
                      </a:cubicBezTo>
                      <a:cubicBezTo>
                        <a:pt x="1212" y="641"/>
                        <a:pt x="1135" y="675"/>
                        <a:pt x="1110" y="744"/>
                      </a:cubicBezTo>
                      <a:cubicBezTo>
                        <a:pt x="1034" y="947"/>
                        <a:pt x="1034" y="947"/>
                        <a:pt x="1034" y="947"/>
                      </a:cubicBezTo>
                      <a:cubicBezTo>
                        <a:pt x="1029" y="958"/>
                        <a:pt x="1035" y="972"/>
                        <a:pt x="1047" y="976"/>
                      </a:cubicBezTo>
                      <a:cubicBezTo>
                        <a:pt x="1059" y="980"/>
                        <a:pt x="1072" y="974"/>
                        <a:pt x="1077" y="963"/>
                      </a:cubicBezTo>
                      <a:cubicBezTo>
                        <a:pt x="1152" y="760"/>
                        <a:pt x="1152" y="760"/>
                        <a:pt x="1152" y="760"/>
                      </a:cubicBezTo>
                      <a:cubicBezTo>
                        <a:pt x="1169" y="715"/>
                        <a:pt x="1220" y="692"/>
                        <a:pt x="1265" y="709"/>
                      </a:cubicBezTo>
                      <a:cubicBezTo>
                        <a:pt x="1341" y="738"/>
                        <a:pt x="1341" y="738"/>
                        <a:pt x="1341" y="738"/>
                      </a:cubicBezTo>
                      <a:cubicBezTo>
                        <a:pt x="1363" y="746"/>
                        <a:pt x="1380" y="762"/>
                        <a:pt x="1390" y="783"/>
                      </a:cubicBezTo>
                      <a:cubicBezTo>
                        <a:pt x="1400" y="804"/>
                        <a:pt x="1401" y="828"/>
                        <a:pt x="1392" y="850"/>
                      </a:cubicBezTo>
                      <a:cubicBezTo>
                        <a:pt x="1392" y="850"/>
                        <a:pt x="1392" y="850"/>
                        <a:pt x="1392" y="850"/>
                      </a:cubicBezTo>
                      <a:cubicBezTo>
                        <a:pt x="1251" y="1227"/>
                        <a:pt x="1251" y="1227"/>
                        <a:pt x="1251" y="1227"/>
                      </a:cubicBezTo>
                      <a:cubicBezTo>
                        <a:pt x="1234" y="1272"/>
                        <a:pt x="1184" y="1295"/>
                        <a:pt x="1139" y="1278"/>
                      </a:cubicBezTo>
                      <a:cubicBezTo>
                        <a:pt x="1062" y="1249"/>
                        <a:pt x="1062" y="1249"/>
                        <a:pt x="1062" y="1249"/>
                      </a:cubicBezTo>
                      <a:cubicBezTo>
                        <a:pt x="1017" y="1232"/>
                        <a:pt x="994" y="1182"/>
                        <a:pt x="1011" y="1137"/>
                      </a:cubicBezTo>
                      <a:cubicBezTo>
                        <a:pt x="1046" y="1045"/>
                        <a:pt x="1046" y="1045"/>
                        <a:pt x="1046" y="1045"/>
                      </a:cubicBezTo>
                      <a:cubicBezTo>
                        <a:pt x="1050" y="1034"/>
                        <a:pt x="1044" y="1020"/>
                        <a:pt x="1032" y="1016"/>
                      </a:cubicBezTo>
                      <a:cubicBezTo>
                        <a:pt x="1020" y="1012"/>
                        <a:pt x="1007" y="1018"/>
                        <a:pt x="1003" y="1029"/>
                      </a:cubicBezTo>
                      <a:cubicBezTo>
                        <a:pt x="969" y="1121"/>
                        <a:pt x="969" y="1121"/>
                        <a:pt x="969" y="1121"/>
                      </a:cubicBezTo>
                      <a:cubicBezTo>
                        <a:pt x="943" y="1189"/>
                        <a:pt x="978" y="1266"/>
                        <a:pt x="1046" y="1292"/>
                      </a:cubicBezTo>
                      <a:cubicBezTo>
                        <a:pt x="1123" y="1321"/>
                        <a:pt x="1123" y="1321"/>
                        <a:pt x="1123" y="1321"/>
                      </a:cubicBezTo>
                      <a:cubicBezTo>
                        <a:pt x="1138" y="1326"/>
                        <a:pt x="1154" y="1329"/>
                        <a:pt x="1169" y="1329"/>
                      </a:cubicBezTo>
                      <a:cubicBezTo>
                        <a:pt x="1185" y="1329"/>
                        <a:pt x="1201" y="1326"/>
                        <a:pt x="1216" y="1320"/>
                      </a:cubicBezTo>
                      <a:cubicBezTo>
                        <a:pt x="1193" y="1381"/>
                        <a:pt x="1193" y="1381"/>
                        <a:pt x="1193" y="1381"/>
                      </a:cubicBezTo>
                      <a:cubicBezTo>
                        <a:pt x="1182" y="1412"/>
                        <a:pt x="1150" y="1431"/>
                        <a:pt x="1117" y="1426"/>
                      </a:cubicBezTo>
                      <a:cubicBezTo>
                        <a:pt x="938" y="1399"/>
                        <a:pt x="938" y="1399"/>
                        <a:pt x="938" y="1399"/>
                      </a:cubicBezTo>
                      <a:cubicBezTo>
                        <a:pt x="934" y="1339"/>
                        <a:pt x="885" y="1291"/>
                        <a:pt x="824" y="1291"/>
                      </a:cubicBezTo>
                      <a:cubicBezTo>
                        <a:pt x="761" y="1291"/>
                        <a:pt x="710" y="1342"/>
                        <a:pt x="710" y="1405"/>
                      </a:cubicBezTo>
                      <a:cubicBezTo>
                        <a:pt x="710" y="1468"/>
                        <a:pt x="761" y="1519"/>
                        <a:pt x="824" y="1519"/>
                      </a:cubicBezTo>
                      <a:cubicBezTo>
                        <a:pt x="873" y="1519"/>
                        <a:pt x="915" y="1488"/>
                        <a:pt x="931" y="1444"/>
                      </a:cubicBezTo>
                      <a:cubicBezTo>
                        <a:pt x="1110" y="1471"/>
                        <a:pt x="1110" y="1471"/>
                        <a:pt x="1110" y="1471"/>
                      </a:cubicBezTo>
                      <a:cubicBezTo>
                        <a:pt x="1116" y="1472"/>
                        <a:pt x="1122" y="1472"/>
                        <a:pt x="1127" y="1472"/>
                      </a:cubicBezTo>
                      <a:cubicBezTo>
                        <a:pt x="1175" y="1472"/>
                        <a:pt x="1219" y="1443"/>
                        <a:pt x="1236" y="1397"/>
                      </a:cubicBezTo>
                      <a:cubicBezTo>
                        <a:pt x="1286" y="1264"/>
                        <a:pt x="1286" y="1264"/>
                        <a:pt x="1286" y="1264"/>
                      </a:cubicBezTo>
                      <a:cubicBezTo>
                        <a:pt x="1297" y="1267"/>
                        <a:pt x="1309" y="1268"/>
                        <a:pt x="1320" y="1268"/>
                      </a:cubicBezTo>
                      <a:cubicBezTo>
                        <a:pt x="1337" y="1268"/>
                        <a:pt x="1355" y="1265"/>
                        <a:pt x="1371" y="1257"/>
                      </a:cubicBezTo>
                      <a:cubicBezTo>
                        <a:pt x="1401" y="1244"/>
                        <a:pt x="1424" y="1219"/>
                        <a:pt x="1435" y="1188"/>
                      </a:cubicBezTo>
                      <a:cubicBezTo>
                        <a:pt x="1506" y="1000"/>
                        <a:pt x="1506" y="1000"/>
                        <a:pt x="1506" y="1000"/>
                      </a:cubicBezTo>
                      <a:cubicBezTo>
                        <a:pt x="1512" y="984"/>
                        <a:pt x="1514" y="968"/>
                        <a:pt x="1514" y="952"/>
                      </a:cubicBezTo>
                      <a:cubicBezTo>
                        <a:pt x="1528" y="892"/>
                        <a:pt x="1536" y="830"/>
                        <a:pt x="1536" y="768"/>
                      </a:cubicBezTo>
                      <a:close/>
                      <a:moveTo>
                        <a:pt x="195" y="738"/>
                      </a:moveTo>
                      <a:cubicBezTo>
                        <a:pt x="271" y="709"/>
                        <a:pt x="271" y="709"/>
                        <a:pt x="271" y="709"/>
                      </a:cubicBezTo>
                      <a:cubicBezTo>
                        <a:pt x="281" y="705"/>
                        <a:pt x="291" y="703"/>
                        <a:pt x="302" y="703"/>
                      </a:cubicBezTo>
                      <a:cubicBezTo>
                        <a:pt x="337" y="703"/>
                        <a:pt x="370" y="725"/>
                        <a:pt x="384" y="760"/>
                      </a:cubicBezTo>
                      <a:cubicBezTo>
                        <a:pt x="525" y="1137"/>
                        <a:pt x="525" y="1137"/>
                        <a:pt x="525" y="1137"/>
                      </a:cubicBezTo>
                      <a:cubicBezTo>
                        <a:pt x="533" y="1159"/>
                        <a:pt x="532" y="1182"/>
                        <a:pt x="522" y="1204"/>
                      </a:cubicBezTo>
                      <a:cubicBezTo>
                        <a:pt x="513" y="1225"/>
                        <a:pt x="495" y="1241"/>
                        <a:pt x="474" y="1249"/>
                      </a:cubicBezTo>
                      <a:cubicBezTo>
                        <a:pt x="397" y="1278"/>
                        <a:pt x="397" y="1278"/>
                        <a:pt x="397" y="1278"/>
                      </a:cubicBezTo>
                      <a:cubicBezTo>
                        <a:pt x="375" y="1286"/>
                        <a:pt x="352" y="1285"/>
                        <a:pt x="330" y="1276"/>
                      </a:cubicBezTo>
                      <a:cubicBezTo>
                        <a:pt x="309" y="1266"/>
                        <a:pt x="293" y="1249"/>
                        <a:pt x="285" y="1227"/>
                      </a:cubicBezTo>
                      <a:cubicBezTo>
                        <a:pt x="285" y="1227"/>
                        <a:pt x="285" y="1227"/>
                        <a:pt x="285" y="1227"/>
                      </a:cubicBezTo>
                      <a:cubicBezTo>
                        <a:pt x="144" y="850"/>
                        <a:pt x="144" y="850"/>
                        <a:pt x="144" y="850"/>
                      </a:cubicBezTo>
                      <a:cubicBezTo>
                        <a:pt x="127" y="805"/>
                        <a:pt x="150" y="754"/>
                        <a:pt x="195" y="738"/>
                      </a:cubicBezTo>
                      <a:close/>
                      <a:moveTo>
                        <a:pt x="109" y="888"/>
                      </a:moveTo>
                      <a:cubicBezTo>
                        <a:pt x="234" y="1221"/>
                        <a:pt x="234" y="1221"/>
                        <a:pt x="234" y="1221"/>
                      </a:cubicBezTo>
                      <a:cubicBezTo>
                        <a:pt x="217" y="1225"/>
                        <a:pt x="200" y="1223"/>
                        <a:pt x="184" y="1216"/>
                      </a:cubicBezTo>
                      <a:cubicBezTo>
                        <a:pt x="165" y="1207"/>
                        <a:pt x="151" y="1192"/>
                        <a:pt x="144" y="1172"/>
                      </a:cubicBezTo>
                      <a:cubicBezTo>
                        <a:pt x="73" y="984"/>
                        <a:pt x="73" y="984"/>
                        <a:pt x="73" y="984"/>
                      </a:cubicBezTo>
                      <a:cubicBezTo>
                        <a:pt x="59" y="947"/>
                        <a:pt x="75" y="906"/>
                        <a:pt x="109" y="888"/>
                      </a:cubicBezTo>
                      <a:close/>
                      <a:moveTo>
                        <a:pt x="824" y="1473"/>
                      </a:moveTo>
                      <a:cubicBezTo>
                        <a:pt x="786" y="1473"/>
                        <a:pt x="755" y="1443"/>
                        <a:pt x="755" y="1405"/>
                      </a:cubicBezTo>
                      <a:cubicBezTo>
                        <a:pt x="755" y="1367"/>
                        <a:pt x="786" y="1337"/>
                        <a:pt x="824" y="1337"/>
                      </a:cubicBezTo>
                      <a:cubicBezTo>
                        <a:pt x="861" y="1337"/>
                        <a:pt x="892" y="1367"/>
                        <a:pt x="892" y="1405"/>
                      </a:cubicBezTo>
                      <a:cubicBezTo>
                        <a:pt x="892" y="1443"/>
                        <a:pt x="861" y="1473"/>
                        <a:pt x="824" y="1473"/>
                      </a:cubicBezTo>
                      <a:close/>
                      <a:moveTo>
                        <a:pt x="1463" y="984"/>
                      </a:moveTo>
                      <a:cubicBezTo>
                        <a:pt x="1392" y="1172"/>
                        <a:pt x="1392" y="1172"/>
                        <a:pt x="1392" y="1172"/>
                      </a:cubicBezTo>
                      <a:cubicBezTo>
                        <a:pt x="1379" y="1209"/>
                        <a:pt x="1339" y="1230"/>
                        <a:pt x="1302" y="1221"/>
                      </a:cubicBezTo>
                      <a:cubicBezTo>
                        <a:pt x="1427" y="888"/>
                        <a:pt x="1427" y="888"/>
                        <a:pt x="1427" y="888"/>
                      </a:cubicBezTo>
                      <a:cubicBezTo>
                        <a:pt x="1442" y="896"/>
                        <a:pt x="1454" y="909"/>
                        <a:pt x="1461" y="924"/>
                      </a:cubicBezTo>
                      <a:cubicBezTo>
                        <a:pt x="1465" y="933"/>
                        <a:pt x="1467" y="942"/>
                        <a:pt x="1468" y="951"/>
                      </a:cubicBezTo>
                      <a:cubicBezTo>
                        <a:pt x="1468" y="952"/>
                        <a:pt x="1468" y="952"/>
                        <a:pt x="1468" y="953"/>
                      </a:cubicBezTo>
                      <a:cubicBezTo>
                        <a:pt x="1469" y="963"/>
                        <a:pt x="1467" y="974"/>
                        <a:pt x="1463" y="984"/>
                      </a:cubicBezTo>
                      <a:close/>
                      <a:moveTo>
                        <a:pt x="1463" y="984"/>
                      </a:moveTo>
                      <a:cubicBezTo>
                        <a:pt x="1463" y="984"/>
                        <a:pt x="1463" y="984"/>
                        <a:pt x="1463" y="984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BAA617E0-84D3-406A-83BA-999C323D7208}"/>
                    </a:ext>
                  </a:extLst>
                </p:cNvPr>
                <p:cNvSpPr/>
                <p:nvPr/>
              </p:nvSpPr>
              <p:spPr>
                <a:xfrm>
                  <a:off x="7884483" y="3841508"/>
                  <a:ext cx="54000" cy="54000"/>
                </a:xfrm>
                <a:prstGeom prst="ellipse">
                  <a:avLst/>
                </a:prstGeom>
                <a:noFill/>
                <a:ln>
                  <a:solidFill>
                    <a:srgbClr val="CF02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AF5040E-3748-442F-909F-3A1E261C7464}"/>
                </a:ext>
              </a:extLst>
            </p:cNvPr>
            <p:cNvGrpSpPr/>
            <p:nvPr/>
          </p:nvGrpSpPr>
          <p:grpSpPr>
            <a:xfrm>
              <a:off x="3497681" y="3157216"/>
              <a:ext cx="291910" cy="270135"/>
              <a:chOff x="5257912" y="3568763"/>
              <a:chExt cx="360000" cy="371711"/>
            </a:xfrm>
          </p:grpSpPr>
          <p:pic>
            <p:nvPicPr>
              <p:cNvPr id="13" name="Grafik 10" descr="Radiomikrofon Silhouette">
                <a:extLst>
                  <a:ext uri="{FF2B5EF4-FFF2-40B4-BE49-F238E27FC236}">
                    <a16:creationId xmlns:a16="http://schemas.microsoft.com/office/drawing/2014/main" id="{F121D122-079D-4F21-88C7-3E50EC676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257912" y="3580474"/>
                <a:ext cx="360000" cy="360000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F7894DF-1565-4C33-935D-155A2C0CE1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06596" y="3568764"/>
                <a:ext cx="266383" cy="297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C7563764-8D22-4F00-AE37-30BCC1FAB642}"/>
                </a:ext>
              </a:extLst>
            </p:cNvPr>
            <p:cNvGrpSpPr/>
            <p:nvPr/>
          </p:nvGrpSpPr>
          <p:grpSpPr>
            <a:xfrm>
              <a:off x="3167483" y="2503884"/>
              <a:ext cx="375774" cy="360000"/>
              <a:chOff x="181689" y="2290261"/>
              <a:chExt cx="375774" cy="360000"/>
            </a:xfrm>
          </p:grpSpPr>
          <p:pic>
            <p:nvPicPr>
              <p:cNvPr id="11" name="Grafik 12" descr="Videokamera Silhouette">
                <a:extLst>
                  <a:ext uri="{FF2B5EF4-FFF2-40B4-BE49-F238E27FC236}">
                    <a16:creationId xmlns:a16="http://schemas.microsoft.com/office/drawing/2014/main" id="{35E68854-985C-4B88-8F7E-9CCEB27D6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97463" y="2290261"/>
                <a:ext cx="360000" cy="360000"/>
              </a:xfrm>
              <a:prstGeom prst="rect">
                <a:avLst/>
              </a:prstGeom>
            </p:spPr>
          </p:pic>
          <p:cxnSp>
            <p:nvCxnSpPr>
              <p:cNvPr id="12" name="Straight Connector 2">
                <a:extLst>
                  <a:ext uri="{FF2B5EF4-FFF2-40B4-BE49-F238E27FC236}">
                    <a16:creationId xmlns:a16="http://schemas.microsoft.com/office/drawing/2014/main" id="{427A36F2-FCC5-43D1-9738-018F60DFFC04}"/>
                  </a:ext>
                </a:extLst>
              </p:cNvPr>
              <p:cNvCxnSpPr/>
              <p:nvPr/>
            </p:nvCxnSpPr>
            <p:spPr>
              <a:xfrm flipV="1">
                <a:off x="181689" y="2337558"/>
                <a:ext cx="288000" cy="288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Grafik 8" descr="Filmstreifen">
              <a:extLst>
                <a:ext uri="{FF2B5EF4-FFF2-40B4-BE49-F238E27FC236}">
                  <a16:creationId xmlns:a16="http://schemas.microsoft.com/office/drawing/2014/main" id="{9A67F52A-DF49-456C-BBCD-8E7B0A447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56599" y="1423729"/>
              <a:ext cx="291278" cy="291278"/>
            </a:xfrm>
            <a:prstGeom prst="rect">
              <a:avLst/>
            </a:prstGeom>
          </p:spPr>
        </p:pic>
        <p:pic>
          <p:nvPicPr>
            <p:cNvPr id="10" name="Grafik 9" descr="Hilfe">
              <a:extLst>
                <a:ext uri="{FF2B5EF4-FFF2-40B4-BE49-F238E27FC236}">
                  <a16:creationId xmlns:a16="http://schemas.microsoft.com/office/drawing/2014/main" id="{BF3A4C6C-2C86-4D47-8A14-FD58CFB29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219953" y="3556461"/>
              <a:ext cx="396184" cy="396184"/>
            </a:xfrm>
            <a:prstGeom prst="rect">
              <a:avLst/>
            </a:prstGeom>
          </p:spPr>
        </p:pic>
      </p:grpSp>
      <p:pic>
        <p:nvPicPr>
          <p:cNvPr id="96" name="Grafik 95" descr="Laptop">
            <a:extLst>
              <a:ext uri="{FF2B5EF4-FFF2-40B4-BE49-F238E27FC236}">
                <a16:creationId xmlns:a16="http://schemas.microsoft.com/office/drawing/2014/main" id="{7E85A182-1642-4B54-8178-AF4238DE7B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39173" y="4380734"/>
            <a:ext cx="286002" cy="286002"/>
          </a:xfrm>
          <a:prstGeom prst="rect">
            <a:avLst/>
          </a:prstGeom>
        </p:spPr>
      </p:pic>
      <p:sp>
        <p:nvSpPr>
          <p:cNvPr id="97" name="Textfeld 96">
            <a:extLst>
              <a:ext uri="{FF2B5EF4-FFF2-40B4-BE49-F238E27FC236}">
                <a16:creationId xmlns:a16="http://schemas.microsoft.com/office/drawing/2014/main" id="{6123651E-BAC8-4B15-BAE8-72AD0F2639F4}"/>
              </a:ext>
            </a:extLst>
          </p:cNvPr>
          <p:cNvSpPr txBox="1"/>
          <p:nvPr/>
        </p:nvSpPr>
        <p:spPr>
          <a:xfrm>
            <a:off x="7812497" y="5594926"/>
            <a:ext cx="30085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/>
              <a:t>Raise </a:t>
            </a:r>
            <a:r>
              <a:rPr lang="de-DE" sz="1300" dirty="0" err="1"/>
              <a:t>your</a:t>
            </a:r>
            <a:r>
              <a:rPr lang="de-DE" sz="1300" dirty="0"/>
              <a:t> </a:t>
            </a:r>
            <a:r>
              <a:rPr lang="de-DE" sz="1300" b="1" dirty="0"/>
              <a:t>virtual </a:t>
            </a:r>
            <a:r>
              <a:rPr lang="de-DE" sz="1300" b="1" dirty="0" err="1"/>
              <a:t>hand</a:t>
            </a:r>
            <a:r>
              <a:rPr lang="de-DE" sz="1300" b="1" dirty="0"/>
              <a:t> </a:t>
            </a:r>
            <a:r>
              <a:rPr lang="de-DE" sz="1300" dirty="0" err="1"/>
              <a:t>to</a:t>
            </a:r>
            <a:r>
              <a:rPr lang="de-DE" sz="1300" dirty="0"/>
              <a:t> </a:t>
            </a:r>
            <a:r>
              <a:rPr lang="de-DE" sz="1300" dirty="0" err="1"/>
              <a:t>ask</a:t>
            </a:r>
            <a:r>
              <a:rPr lang="de-DE" sz="1300" dirty="0"/>
              <a:t> a </a:t>
            </a:r>
            <a:r>
              <a:rPr lang="de-DE" sz="1300" b="1" dirty="0" err="1"/>
              <a:t>question</a:t>
            </a:r>
            <a:r>
              <a:rPr lang="de-DE" sz="1300" dirty="0"/>
              <a:t> </a:t>
            </a:r>
            <a:br>
              <a:rPr lang="de-DE" sz="1300" dirty="0"/>
            </a:br>
            <a:r>
              <a:rPr lang="de-DE" sz="1300" dirty="0" err="1"/>
              <a:t>or</a:t>
            </a:r>
            <a:r>
              <a:rPr lang="de-DE" sz="1300" dirty="0"/>
              <a:t> </a:t>
            </a:r>
            <a:r>
              <a:rPr lang="de-DE" sz="1300" dirty="0" err="1"/>
              <a:t>write</a:t>
            </a:r>
            <a:r>
              <a:rPr lang="de-DE" sz="1300" dirty="0"/>
              <a:t> </a:t>
            </a:r>
            <a:r>
              <a:rPr lang="de-DE" sz="1300" dirty="0" err="1"/>
              <a:t>it</a:t>
            </a:r>
            <a:r>
              <a:rPr lang="de-DE" sz="1300" dirty="0"/>
              <a:t> in </a:t>
            </a:r>
            <a:r>
              <a:rPr lang="de-DE" sz="1300" dirty="0" err="1"/>
              <a:t>the</a:t>
            </a:r>
            <a:r>
              <a:rPr lang="de-DE" sz="1300" dirty="0"/>
              <a:t> </a:t>
            </a:r>
            <a:r>
              <a:rPr lang="de-DE" sz="1300" b="1" dirty="0" err="1"/>
              <a:t>chat</a:t>
            </a:r>
            <a:endParaRPr lang="de-BE" sz="1300" b="1" dirty="0"/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3E9B67E3-88CD-4DC4-B47D-6D21D60F7C95}"/>
              </a:ext>
            </a:extLst>
          </p:cNvPr>
          <p:cNvSpPr txBox="1"/>
          <p:nvPr/>
        </p:nvSpPr>
        <p:spPr>
          <a:xfrm>
            <a:off x="1465177" y="3916687"/>
            <a:ext cx="27754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/>
              <a:t>Turn off </a:t>
            </a:r>
            <a:r>
              <a:rPr lang="de-DE" sz="1300" dirty="0" err="1"/>
              <a:t>your</a:t>
            </a:r>
            <a:r>
              <a:rPr lang="de-DE" sz="1300" dirty="0"/>
              <a:t> </a:t>
            </a:r>
            <a:r>
              <a:rPr lang="de-DE" sz="1300" b="1" dirty="0" err="1"/>
              <a:t>camera</a:t>
            </a:r>
            <a:r>
              <a:rPr lang="de-DE" sz="1300" dirty="0"/>
              <a:t> </a:t>
            </a:r>
            <a:r>
              <a:rPr lang="de-DE" sz="1300" b="1" u="sng" dirty="0"/>
              <a:t>and</a:t>
            </a:r>
            <a:r>
              <a:rPr lang="de-DE" sz="1300" dirty="0"/>
              <a:t> </a:t>
            </a:r>
            <a:r>
              <a:rPr lang="de-DE" sz="1300" b="1" dirty="0" err="1"/>
              <a:t>microphone</a:t>
            </a:r>
            <a:br>
              <a:rPr lang="de-DE" sz="1300" dirty="0"/>
            </a:br>
            <a:r>
              <a:rPr lang="de-DE" sz="1300" dirty="0" err="1"/>
              <a:t>unless</a:t>
            </a:r>
            <a:r>
              <a:rPr lang="de-DE" sz="1300" dirty="0"/>
              <a:t> </a:t>
            </a:r>
            <a:r>
              <a:rPr lang="de-DE" sz="1300" dirty="0" err="1"/>
              <a:t>you</a:t>
            </a:r>
            <a:r>
              <a:rPr lang="de-DE" sz="1300" dirty="0"/>
              <a:t> </a:t>
            </a:r>
            <a:r>
              <a:rPr lang="de-DE" sz="1300" dirty="0" err="1"/>
              <a:t>are</a:t>
            </a:r>
            <a:r>
              <a:rPr lang="de-DE" sz="1300" dirty="0"/>
              <a:t> </a:t>
            </a:r>
            <a:r>
              <a:rPr lang="de-DE" sz="1300" dirty="0" err="1"/>
              <a:t>presenting</a:t>
            </a:r>
            <a:r>
              <a:rPr lang="de-DE" sz="1300" dirty="0"/>
              <a:t>  </a:t>
            </a:r>
            <a:r>
              <a:rPr lang="de-DE" sz="1300" dirty="0" err="1"/>
              <a:t>or</a:t>
            </a:r>
            <a:r>
              <a:rPr lang="de-DE" sz="1300" dirty="0"/>
              <a:t> </a:t>
            </a:r>
            <a:r>
              <a:rPr lang="de-DE" sz="1300" dirty="0" err="1"/>
              <a:t>asking</a:t>
            </a:r>
            <a:r>
              <a:rPr lang="de-DE" sz="1300" dirty="0"/>
              <a:t> </a:t>
            </a:r>
            <a:br>
              <a:rPr lang="de-DE" sz="1300" dirty="0"/>
            </a:br>
            <a:r>
              <a:rPr lang="de-DE" sz="1300" dirty="0"/>
              <a:t>a </a:t>
            </a:r>
            <a:r>
              <a:rPr lang="de-DE" sz="1300" dirty="0" err="1"/>
              <a:t>question</a:t>
            </a:r>
            <a:endParaRPr lang="de-BE" sz="1300" dirty="0"/>
          </a:p>
        </p:txBody>
      </p:sp>
      <p:pic>
        <p:nvPicPr>
          <p:cNvPr id="99" name="Gráfico 5">
            <a:extLst>
              <a:ext uri="{FF2B5EF4-FFF2-40B4-BE49-F238E27FC236}">
                <a16:creationId xmlns:a16="http://schemas.microsoft.com/office/drawing/2014/main" id="{C7BAC6EC-B0BF-4B64-91AA-0604CD2A21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878" y="5652692"/>
            <a:ext cx="2550156" cy="1269092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07C60EFA-6D08-4794-870C-B98C8B155C7D}"/>
              </a:ext>
            </a:extLst>
          </p:cNvPr>
          <p:cNvSpPr txBox="1"/>
          <p:nvPr/>
        </p:nvSpPr>
        <p:spPr>
          <a:xfrm>
            <a:off x="7993922" y="3234345"/>
            <a:ext cx="20059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/>
              <a:t>State </a:t>
            </a:r>
            <a:r>
              <a:rPr lang="de-DE" sz="1300" dirty="0" err="1"/>
              <a:t>your</a:t>
            </a:r>
            <a:r>
              <a:rPr lang="de-DE" sz="1300" dirty="0"/>
              <a:t> </a:t>
            </a:r>
            <a:r>
              <a:rPr lang="de-DE" sz="1300" b="1" dirty="0" err="1"/>
              <a:t>name</a:t>
            </a:r>
            <a:r>
              <a:rPr lang="de-DE" sz="1300" dirty="0"/>
              <a:t> and </a:t>
            </a:r>
            <a:r>
              <a:rPr lang="de-DE" sz="1300" b="1" dirty="0"/>
              <a:t>MSO</a:t>
            </a:r>
            <a:br>
              <a:rPr lang="de-DE" sz="1300" dirty="0"/>
            </a:br>
            <a:r>
              <a:rPr lang="de-DE" sz="1300" dirty="0" err="1"/>
              <a:t>before</a:t>
            </a:r>
            <a:r>
              <a:rPr lang="de-DE" sz="1300" dirty="0"/>
              <a:t> </a:t>
            </a:r>
            <a:r>
              <a:rPr lang="de-DE" sz="1300" dirty="0" err="1"/>
              <a:t>you</a:t>
            </a:r>
            <a:r>
              <a:rPr lang="de-DE" sz="1300" dirty="0"/>
              <a:t> </a:t>
            </a:r>
            <a:r>
              <a:rPr lang="de-DE" sz="1300" dirty="0" err="1"/>
              <a:t>ask</a:t>
            </a:r>
            <a:r>
              <a:rPr lang="de-DE" sz="1300" dirty="0"/>
              <a:t> a </a:t>
            </a:r>
            <a:r>
              <a:rPr lang="de-DE" sz="1300" dirty="0" err="1"/>
              <a:t>question</a:t>
            </a:r>
            <a:r>
              <a:rPr lang="de-DE" sz="1300" dirty="0"/>
              <a:t>  </a:t>
            </a:r>
            <a:endParaRPr lang="de-BE" sz="1300" dirty="0"/>
          </a:p>
        </p:txBody>
      </p:sp>
    </p:spTree>
    <p:extLst>
      <p:ext uri="{BB962C8B-B14F-4D97-AF65-F5344CB8AC3E}">
        <p14:creationId xmlns:p14="http://schemas.microsoft.com/office/powerpoint/2010/main" val="1252969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;p14">
            <a:extLst>
              <a:ext uri="{FF2B5EF4-FFF2-40B4-BE49-F238E27FC236}">
                <a16:creationId xmlns:a16="http://schemas.microsoft.com/office/drawing/2014/main" id="{CC4BA90B-7571-7841-A929-919DBF1BB1F7}"/>
              </a:ext>
            </a:extLst>
          </p:cNvPr>
          <p:cNvSpPr txBox="1">
            <a:spLocks/>
          </p:cNvSpPr>
          <p:nvPr/>
        </p:nvSpPr>
        <p:spPr>
          <a:xfrm>
            <a:off x="300943" y="3112776"/>
            <a:ext cx="7148739" cy="7848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Aft>
                <a:spcPts val="1000"/>
              </a:spcAft>
            </a:pPr>
            <a:r>
              <a:rPr lang="es-AR" sz="32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Jim Tanburn, </a:t>
            </a:r>
            <a:r>
              <a:rPr lang="es-AR" sz="32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Coordinator</a:t>
            </a:r>
            <a:endParaRPr lang="es-AR" sz="3200" kern="0" dirty="0">
              <a:solidFill>
                <a:srgbClr val="FF9800"/>
              </a:solidFill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38492" y="4226979"/>
            <a:ext cx="2970043" cy="1211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943" y="1820151"/>
            <a:ext cx="10302018" cy="1292625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3800" b="1" kern="0" dirty="0">
                <a:solidFill>
                  <a:srgbClr val="FFFFFF"/>
                </a:solidFill>
                <a:latin typeface="Arial Narrow" pitchFamily="34" charset="0"/>
                <a:cs typeface="Arial"/>
                <a:sym typeface="Arial"/>
              </a:rPr>
              <a:t>Brief Introduction to the Donor Committee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3800" b="1" kern="0" dirty="0">
                <a:solidFill>
                  <a:srgbClr val="FFFFFF"/>
                </a:solidFill>
                <a:latin typeface="Arial Narrow" pitchFamily="34" charset="0"/>
                <a:cs typeface="Arial"/>
                <a:sym typeface="Arial"/>
              </a:rPr>
              <a:t>Enterprise Development (DCED)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4898617" y="-6091625"/>
            <a:ext cx="5004620" cy="19011559"/>
          </a:xfrm>
          <a:prstGeom prst="rect">
            <a:avLst/>
          </a:prstGeom>
          <a:solidFill>
            <a:srgbClr val="C7D3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4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9912096" y="6144339"/>
            <a:ext cx="3438144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375D3272-030C-4B4E-A9E0-3A270E33428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21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1066" y="1314330"/>
            <a:ext cx="8044987" cy="1210726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393176" y="184568"/>
            <a:ext cx="7664712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GB" sz="2000" b="1" dirty="0">
                <a:solidFill>
                  <a:srgbClr val="3F5378"/>
                </a:solidFill>
                <a:latin typeface="Arial Narrow" pitchFamily="34" charset="0"/>
              </a:rPr>
              <a:t>THE DCED IS A FORUM OF 24 MEMBER AGENCIES…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7783" y="1528643"/>
            <a:ext cx="8044988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lvl="1"/>
            <a:r>
              <a:rPr lang="en-GB" sz="2000" b="1" dirty="0">
                <a:solidFill>
                  <a:schemeClr val="bg1"/>
                </a:solidFill>
                <a:latin typeface="Arial Narrow" pitchFamily="34" charset="0"/>
              </a:rPr>
              <a:t>the independent and respected point of reference for standards, knowledge and data on the role of the private sector in development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1594" y="1507615"/>
            <a:ext cx="564458" cy="144654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8800">
                <a:solidFill>
                  <a:srgbClr val="FF9800"/>
                </a:solidFill>
                <a:latin typeface="Arial Narrow" pitchFamily="34" charset="0"/>
              </a:rPr>
              <a:t>”</a:t>
            </a:r>
          </a:p>
        </p:txBody>
      </p:sp>
      <p:pic>
        <p:nvPicPr>
          <p:cNvPr id="12" name="Picture 11" descr="logo_with_full_name_BIG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38933" y="5960773"/>
            <a:ext cx="22288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A72DF-883E-4A43-8B29-21E539E88C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9"/>
          <a:stretch/>
        </p:blipFill>
        <p:spPr>
          <a:xfrm>
            <a:off x="-362712" y="1077070"/>
            <a:ext cx="12420600" cy="4674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5B0AA-7887-41D3-9016-C19E50AE73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45523"/>
            <a:ext cx="9144000" cy="37120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4924017" y="-6076780"/>
            <a:ext cx="5004620" cy="19011559"/>
          </a:xfrm>
          <a:prstGeom prst="rect">
            <a:avLst/>
          </a:prstGeom>
          <a:solidFill>
            <a:srgbClr val="C7D3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4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1277600" y="6144339"/>
            <a:ext cx="914400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375D3272-030C-4B4E-A9E0-3A270E33428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22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3176" y="184569"/>
            <a:ext cx="7582924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mr-IN" sz="2000" b="1" dirty="0">
                <a:solidFill>
                  <a:srgbClr val="3F5378"/>
                </a:solidFill>
                <a:latin typeface="Arial Narrow" pitchFamily="34" charset="0"/>
              </a:rPr>
              <a:t>…</a:t>
            </a:r>
            <a:r>
              <a:rPr lang="en-GB" sz="2000" b="1" dirty="0">
                <a:solidFill>
                  <a:srgbClr val="3F5378"/>
                </a:solidFill>
                <a:latin typeface="Arial Narrow" pitchFamily="34" charset="0"/>
              </a:rPr>
              <a:t>FOCUSING ON PRIVATE SECTOR DEVELOPMENT…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19D47E-B0EE-4ABD-BB19-CD179B2C5F7D}"/>
              </a:ext>
            </a:extLst>
          </p:cNvPr>
          <p:cNvGrpSpPr/>
          <p:nvPr/>
        </p:nvGrpSpPr>
        <p:grpSpPr>
          <a:xfrm>
            <a:off x="2073506" y="2580563"/>
            <a:ext cx="8044987" cy="2354563"/>
            <a:chOff x="2052289" y="2019880"/>
            <a:chExt cx="8044987" cy="2354563"/>
          </a:xfrm>
        </p:grpSpPr>
        <p:sp>
          <p:nvSpPr>
            <p:cNvPr id="17" name="Rectangle 16"/>
            <p:cNvSpPr/>
            <p:nvPr/>
          </p:nvSpPr>
          <p:spPr>
            <a:xfrm>
              <a:off x="2052289" y="2019880"/>
              <a:ext cx="8044987" cy="2354563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69006" y="2234193"/>
              <a:ext cx="7044328" cy="1815878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lvl="1"/>
              <a:r>
                <a:rPr lang="en-GB" sz="2800" b="1" dirty="0">
                  <a:solidFill>
                    <a:schemeClr val="bg1"/>
                  </a:solidFill>
                  <a:latin typeface="Arial Narrow" pitchFamily="34" charset="0"/>
                </a:rPr>
                <a:t>the range of strategies that aim to establish markets that function vibrantly and fairly, providing economic opportunities of quality to poor people at scale.</a:t>
              </a:r>
              <a:r>
                <a:rPr lang="en-GB" sz="2000" b="1" dirty="0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48151" y="2438941"/>
              <a:ext cx="564458" cy="1446546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en-GB" sz="8800" dirty="0">
                  <a:solidFill>
                    <a:srgbClr val="FF9800"/>
                  </a:solidFill>
                  <a:latin typeface="Arial Narrow" pitchFamily="34" charset="0"/>
                </a:rPr>
                <a:t>”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38C1D0-848F-49A3-A166-15469B06EC49}"/>
              </a:ext>
            </a:extLst>
          </p:cNvPr>
          <p:cNvSpPr/>
          <p:nvPr/>
        </p:nvSpPr>
        <p:spPr>
          <a:xfrm>
            <a:off x="1859787" y="1624726"/>
            <a:ext cx="8662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3F5378"/>
                </a:solidFill>
                <a:latin typeface="Arial Narrow" pitchFamily="34" charset="0"/>
              </a:rPr>
              <a:t>Private Sector Development (PSD) is defined for this purpose as:</a:t>
            </a:r>
            <a:endParaRPr lang="en-GB" sz="2800" dirty="0"/>
          </a:p>
        </p:txBody>
      </p:sp>
      <p:pic>
        <p:nvPicPr>
          <p:cNvPr id="12" name="Picture 11" descr="logo_with_full_name_BIG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57971" y="5820887"/>
            <a:ext cx="22288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260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4A88D-6510-4ED3-B86B-243285E4CB6C}"/>
              </a:ext>
            </a:extLst>
          </p:cNvPr>
          <p:cNvSpPr/>
          <p:nvPr/>
        </p:nvSpPr>
        <p:spPr>
          <a:xfrm>
            <a:off x="4163164" y="1455780"/>
            <a:ext cx="7596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i="1" dirty="0">
                <a:latin typeface="Arial Narrow" panose="020B0606020202030204" pitchFamily="34" charset="0"/>
              </a:rPr>
              <a:t>WGs formed in response to member interest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share practical experiences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document lessons learned, effective practice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6834" y="164862"/>
            <a:ext cx="9052412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2400" b="1" dirty="0">
                <a:solidFill>
                  <a:srgbClr val="405477"/>
                </a:solidFill>
                <a:latin typeface="Arial Narrow" pitchFamily="34" charset="0"/>
              </a:rPr>
              <a:t>STRUCTURE OF THE DCED: </a:t>
            </a:r>
          </a:p>
          <a:p>
            <a:pPr algn="r"/>
            <a:r>
              <a:rPr lang="en-US" sz="2400" b="1" dirty="0">
                <a:solidFill>
                  <a:srgbClr val="405477"/>
                </a:solidFill>
                <a:latin typeface="Arial Narrow" pitchFamily="34" charset="0"/>
              </a:rPr>
              <a:t>WORKING GROUPS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23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941" y="612807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D0C671-B439-405A-AE72-6487D1C24E1B}"/>
              </a:ext>
            </a:extLst>
          </p:cNvPr>
          <p:cNvSpPr txBox="1"/>
          <p:nvPr/>
        </p:nvSpPr>
        <p:spPr>
          <a:xfrm>
            <a:off x="1598052" y="3184489"/>
            <a:ext cx="562401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Market Systems Development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Private Sector Engagement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Women’s Economic Empowerment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Business Environment Reform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Green Growth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6020202030204" pitchFamily="34" charset="0"/>
              </a:rPr>
              <a:t>Results Measurement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B53C93-CC77-4416-ACD2-E834F172BF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043" y="3369879"/>
            <a:ext cx="3250792" cy="220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206B1-C988-4F10-87D7-831E17538B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221" y="1130435"/>
            <a:ext cx="2445758" cy="18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8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0032" y="161821"/>
            <a:ext cx="7543937" cy="5078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2700" b="1" dirty="0">
                <a:solidFill>
                  <a:srgbClr val="405477"/>
                </a:solidFill>
                <a:latin typeface="Arial Narrow" pitchFamily="34" charset="0"/>
              </a:rPr>
              <a:t>THE DCED WEBSITE</a:t>
            </a:r>
            <a:r>
              <a:rPr lang="mr-IN" sz="2700" b="1" dirty="0">
                <a:solidFill>
                  <a:srgbClr val="405477"/>
                </a:solidFill>
                <a:latin typeface="Arial Narrow" pitchFamily="34" charset="0"/>
              </a:rPr>
              <a:t>…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8699849" y="6144339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24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B0558-A1E0-479C-8028-33F89A597399}"/>
              </a:ext>
            </a:extLst>
          </p:cNvPr>
          <p:cNvSpPr txBox="1"/>
          <p:nvPr/>
        </p:nvSpPr>
        <p:spPr>
          <a:xfrm>
            <a:off x="2447002" y="898296"/>
            <a:ext cx="821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latin typeface="Arial Narrow" panose="020B0606020202030204" pitchFamily="34" charset="0"/>
              </a:rPr>
              <a:t>The DCED website attracts 175,000 page views per year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>
                <a:latin typeface="Arial Narrow" panose="020B0606020202030204" pitchFamily="34" charset="0"/>
              </a:rPr>
              <a:t>Results Measurement / DCED Standard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>
                <a:latin typeface="Arial Narrow" panose="020B0606020202030204" pitchFamily="34" charset="0"/>
              </a:rPr>
              <a:t>PSD responses to COVID-19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>
                <a:latin typeface="Arial Narrow" panose="020B0606020202030204" pitchFamily="34" charset="0"/>
              </a:rPr>
              <a:t>Industrial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0" dirty="0">
                <a:latin typeface="Arial Narrow" panose="020B0606020202030204" pitchFamily="34" charset="0"/>
              </a:rPr>
              <a:t>Many other themes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55554-E4B9-46C5-9B5F-DE038792C2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294" y="2870866"/>
            <a:ext cx="9146706" cy="4011664"/>
          </a:xfrm>
          <a:prstGeom prst="rect">
            <a:avLst/>
          </a:prstGeom>
          <a:ln>
            <a:solidFill>
              <a:srgbClr val="FF98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7CCD4-3956-4CF4-9D55-B03BEE0D7D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616" y="1536195"/>
            <a:ext cx="1277897" cy="9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69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;p14">
            <a:extLst>
              <a:ext uri="{FF2B5EF4-FFF2-40B4-BE49-F238E27FC236}">
                <a16:creationId xmlns:a16="http://schemas.microsoft.com/office/drawing/2014/main" id="{CC4BA90B-7571-7841-A929-919DBF1BB1F7}"/>
              </a:ext>
            </a:extLst>
          </p:cNvPr>
          <p:cNvSpPr txBox="1">
            <a:spLocks/>
          </p:cNvSpPr>
          <p:nvPr/>
        </p:nvSpPr>
        <p:spPr>
          <a:xfrm>
            <a:off x="300943" y="3112776"/>
            <a:ext cx="8081057" cy="7848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Aft>
                <a:spcPts val="1000"/>
              </a:spcAft>
            </a:pPr>
            <a:r>
              <a:rPr lang="es-AR" sz="32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Lisanne</a:t>
            </a:r>
            <a:r>
              <a:rPr lang="es-AR" sz="32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van </a:t>
            </a:r>
            <a:r>
              <a:rPr lang="es-AR" sz="32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Beek</a:t>
            </a:r>
            <a:r>
              <a:rPr lang="es-AR" sz="32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(RVO/CBI), </a:t>
            </a:r>
            <a:r>
              <a:rPr lang="es-AR" sz="32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Co-chair</a:t>
            </a:r>
            <a:endParaRPr lang="es-AR" sz="3200" kern="0" dirty="0">
              <a:solidFill>
                <a:srgbClr val="FF9800"/>
              </a:solidFill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fontAlgn="auto">
              <a:spcAft>
                <a:spcPts val="1000"/>
              </a:spcAft>
            </a:pPr>
            <a:r>
              <a:rPr lang="es-AR" sz="3200" kern="0" dirty="0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Claudia-Dominique Geiser (BMZ/GIZ), </a:t>
            </a:r>
            <a:r>
              <a:rPr lang="es-AR" sz="3200" kern="0" dirty="0" err="1">
                <a:solidFill>
                  <a:srgbClr val="FF9800"/>
                </a:solidFill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Co-chair</a:t>
            </a:r>
            <a:endParaRPr lang="es-AR" sz="3200" kern="0" dirty="0">
              <a:solidFill>
                <a:srgbClr val="FF9800"/>
              </a:solidFill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38492" y="4226979"/>
            <a:ext cx="2970043" cy="1211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943" y="1820151"/>
            <a:ext cx="10302018" cy="1292625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3800" b="1" kern="0" dirty="0">
                <a:solidFill>
                  <a:srgbClr val="FFFFFF"/>
                </a:solidFill>
                <a:latin typeface="Arial Narrow" pitchFamily="34" charset="0"/>
                <a:cs typeface="Arial"/>
                <a:sym typeface="Arial"/>
              </a:rPr>
              <a:t>Women’s Economic Empowerment (WEE)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3800" b="1" kern="0" dirty="0">
                <a:solidFill>
                  <a:srgbClr val="FFFFFF"/>
                </a:solidFill>
                <a:latin typeface="Arial Narrow" pitchFamily="34" charset="0"/>
                <a:cs typeface="Arial"/>
                <a:sym typeface="Arial"/>
              </a:rPr>
              <a:t>Working Group </a:t>
            </a:r>
          </a:p>
        </p:txBody>
      </p:sp>
    </p:spTree>
    <p:extLst>
      <p:ext uri="{BB962C8B-B14F-4D97-AF65-F5344CB8AC3E}">
        <p14:creationId xmlns:p14="http://schemas.microsoft.com/office/powerpoint/2010/main" val="2737520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4A88D-6510-4ED3-B86B-243285E4CB6C}"/>
              </a:ext>
            </a:extLst>
          </p:cNvPr>
          <p:cNvSpPr/>
          <p:nvPr/>
        </p:nvSpPr>
        <p:spPr>
          <a:xfrm>
            <a:off x="673100" y="1455780"/>
            <a:ext cx="110867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Oversee a portfolio of work items on topics that are decided on by the Working Group annually. Each work item is overseen by a smaller ‘task team’. Currently, these are: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GB" sz="2400" i="1" dirty="0">
                <a:cs typeface="Arial" panose="020B0604020202020204" pitchFamily="34" charset="0"/>
              </a:rPr>
              <a:t>WEE Gateway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GB" sz="2400" i="1" dirty="0">
                <a:cs typeface="Arial" panose="020B0604020202020204" pitchFamily="34" charset="0"/>
              </a:rPr>
              <a:t>Gender lens investing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GB" sz="2400" i="1" dirty="0">
                <a:cs typeface="Arial" panose="020B0604020202020204" pitchFamily="34" charset="0"/>
              </a:rPr>
              <a:t>MSMEs and the Care Economy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GB" sz="2400" i="1" dirty="0">
                <a:cs typeface="Arial" panose="020B0604020202020204" pitchFamily="34" charset="0"/>
              </a:rPr>
              <a:t>The Role of Social Norms for WEE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GB" sz="2400" i="1" dirty="0">
                <a:cs typeface="Arial" panose="020B0604020202020204" pitchFamily="34" charset="0"/>
              </a:rPr>
              <a:t>COVID-19 and WEE</a:t>
            </a:r>
          </a:p>
          <a:p>
            <a:pPr lvl="1"/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Meet 2-3 times per year in Working Group meetings to share individual agency updates on WEE, and updates on work items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Steered by 2 Co-chairs, with support from the DCED Secretariat</a:t>
            </a:r>
          </a:p>
          <a:p>
            <a:pPr lvl="0"/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834" y="164862"/>
            <a:ext cx="9052412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3600" b="1" dirty="0">
                <a:solidFill>
                  <a:srgbClr val="405477"/>
                </a:solidFill>
                <a:latin typeface="Arial Narrow" pitchFamily="34" charset="0"/>
              </a:rPr>
              <a:t>OVERVIEW OF THE WEE WG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26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41" y="608188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025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4A88D-6510-4ED3-B86B-243285E4CB6C}"/>
              </a:ext>
            </a:extLst>
          </p:cNvPr>
          <p:cNvSpPr/>
          <p:nvPr/>
        </p:nvSpPr>
        <p:spPr>
          <a:xfrm>
            <a:off x="673100" y="2090171"/>
            <a:ext cx="533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The Working Group organises webinars, e.g., most recently on </a:t>
            </a:r>
            <a:r>
              <a:rPr lang="en-GB" sz="2400" dirty="0">
                <a:cs typeface="Arial" panose="020B0604020202020204" pitchFamily="34" charset="0"/>
                <a:hlinkClick r:id="rId3"/>
              </a:rPr>
              <a:t>Promoting Women’s Economic Empowerment During COVID-19</a:t>
            </a:r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We also have a podcast: </a:t>
            </a:r>
            <a:r>
              <a:rPr lang="en-GB" sz="2400" dirty="0">
                <a:cs typeface="Arial" panose="020B0604020202020204" pitchFamily="34" charset="0"/>
                <a:hlinkClick r:id="rId4"/>
              </a:rPr>
              <a:t>WEE Talks: Small chats, big topics</a:t>
            </a:r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834" y="164862"/>
            <a:ext cx="9052412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3600" b="1" dirty="0">
                <a:solidFill>
                  <a:srgbClr val="405477"/>
                </a:solidFill>
                <a:latin typeface="Arial Narrow" pitchFamily="34" charset="0"/>
              </a:rPr>
              <a:t>OVERVIEW OF THE WEE WG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27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41" y="608188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8839AA0-3605-458C-95D8-B55683F6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7" y="1068473"/>
            <a:ext cx="4721053" cy="472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88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6834" y="164862"/>
            <a:ext cx="9052412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3600" b="1" dirty="0">
                <a:solidFill>
                  <a:srgbClr val="405477"/>
                </a:solidFill>
                <a:latin typeface="Arial Narrow" pitchFamily="34" charset="0"/>
              </a:rPr>
              <a:t>WEE Gateway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28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41" y="608188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AE8FE24-FF81-48F6-B484-4ED20D9A2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632" y="811189"/>
            <a:ext cx="8020672" cy="53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29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4" name="Online Media 3" title="An Introduction to Women's Economic Empowerment">
            <a:hlinkClick r:id="" action="ppaction://media"/>
            <a:extLst>
              <a:ext uri="{FF2B5EF4-FFF2-40B4-BE49-F238E27FC236}">
                <a16:creationId xmlns:a16="http://schemas.microsoft.com/office/drawing/2014/main" id="{17546798-6771-46C4-A28C-73C348B872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17750" y="690155"/>
            <a:ext cx="7556500" cy="426942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70A3F07-3DDE-43F4-B035-B012AA6B6DE6}"/>
              </a:ext>
            </a:extLst>
          </p:cNvPr>
          <p:cNvSpPr txBox="1"/>
          <p:nvPr/>
        </p:nvSpPr>
        <p:spPr>
          <a:xfrm>
            <a:off x="4607511" y="5379868"/>
            <a:ext cx="619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An Introduction to Women's Economic Empowerment - YouTube</a:t>
            </a:r>
            <a:endParaRPr lang="de-B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B0898C-FE7B-449F-8EAD-173A15BA3410}"/>
              </a:ext>
            </a:extLst>
          </p:cNvPr>
          <p:cNvSpPr txBox="1"/>
          <p:nvPr/>
        </p:nvSpPr>
        <p:spPr>
          <a:xfrm>
            <a:off x="2485748" y="5385215"/>
            <a:ext cx="186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DCED Video</a:t>
            </a:r>
            <a:endParaRPr lang="de-BE" dirty="0"/>
          </a:p>
        </p:txBody>
      </p:sp>
    </p:spTree>
    <p:extLst>
      <p:ext uri="{BB962C8B-B14F-4D97-AF65-F5344CB8AC3E}">
        <p14:creationId xmlns:p14="http://schemas.microsoft.com/office/powerpoint/2010/main" val="8454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257367"/>
              </p:ext>
            </p:extLst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47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4A88D-6510-4ED3-B86B-243285E4CB6C}"/>
              </a:ext>
            </a:extLst>
          </p:cNvPr>
          <p:cNvSpPr/>
          <p:nvPr/>
        </p:nvSpPr>
        <p:spPr>
          <a:xfrm>
            <a:off x="673100" y="1455780"/>
            <a:ext cx="11086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Recently published a working paper: </a:t>
            </a:r>
            <a:r>
              <a:rPr lang="en-GB" sz="2400" i="1" dirty="0">
                <a:cs typeface="Arial" panose="020B0604020202020204" pitchFamily="34" charset="0"/>
                <a:hlinkClick r:id="rId3"/>
              </a:rPr>
              <a:t>Donor Engagement in Gender Lens Investing: Approaches and opportunities </a:t>
            </a:r>
            <a:r>
              <a:rPr lang="en-GB" sz="2400" dirty="0">
                <a:cs typeface="Arial" panose="020B0604020202020204" pitchFamily="34" charset="0"/>
              </a:rPr>
              <a:t>– includes an annotated bibliography of useful resources in GLI, with further research to follow.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Key takeaways from research so far:</a:t>
            </a:r>
          </a:p>
          <a:p>
            <a:pPr marL="800067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Gender expertise needs to be increased across the investment process, and donor agencies can contribute through gap-bridging efforts, e.g.: </a:t>
            </a:r>
          </a:p>
          <a:p>
            <a:pPr marL="1257232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‘Translating’ between gender and finance professionals</a:t>
            </a:r>
          </a:p>
          <a:p>
            <a:pPr marL="1257232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Contributing to standards-setting and challenging traditional frameworks </a:t>
            </a:r>
          </a:p>
          <a:p>
            <a:pPr marL="1257232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Funding research to build evidence-based methodologies to grow collective capacity of the field</a:t>
            </a:r>
          </a:p>
          <a:p>
            <a:pPr lvl="0"/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834" y="164862"/>
            <a:ext cx="9052412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3600" b="1" dirty="0">
                <a:solidFill>
                  <a:srgbClr val="405477"/>
                </a:solidFill>
                <a:latin typeface="Arial Narrow" pitchFamily="34" charset="0"/>
              </a:rPr>
              <a:t>GENDER LENS INVESTING (GLI)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30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41" y="608188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9220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4A88D-6510-4ED3-B86B-243285E4CB6C}"/>
              </a:ext>
            </a:extLst>
          </p:cNvPr>
          <p:cNvSpPr/>
          <p:nvPr/>
        </p:nvSpPr>
        <p:spPr>
          <a:xfrm>
            <a:off x="673100" y="1455780"/>
            <a:ext cx="110867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A research brief will be published in the </a:t>
            </a:r>
            <a:r>
              <a:rPr lang="en-GB" sz="2400">
                <a:cs typeface="Arial" panose="020B0604020202020204" pitchFamily="34" charset="0"/>
              </a:rPr>
              <a:t>coming months: </a:t>
            </a:r>
            <a:r>
              <a:rPr lang="en-GB" sz="2400" i="1" dirty="0">
                <a:cs typeface="Arial" panose="020B0604020202020204" pitchFamily="34" charset="0"/>
              </a:rPr>
              <a:t>Childcare Solutions for Women Micro and Small Enterprises</a:t>
            </a:r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Specific focus on </a:t>
            </a:r>
            <a:r>
              <a:rPr lang="en-GB" sz="2400" i="1" dirty="0">
                <a:cs typeface="Arial" panose="020B0604020202020204" pitchFamily="34" charset="0"/>
              </a:rPr>
              <a:t>childcare: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834" y="164862"/>
            <a:ext cx="9052412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3600" b="1" dirty="0">
                <a:solidFill>
                  <a:srgbClr val="405477"/>
                </a:solidFill>
                <a:latin typeface="Arial Narrow" pitchFamily="34" charset="0"/>
              </a:rPr>
              <a:t>MSMEs AND THE CARE ECONOMY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31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41" y="608188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8721F0-F241-4825-9717-01B71EC9E538}"/>
              </a:ext>
            </a:extLst>
          </p:cNvPr>
          <p:cNvSpPr txBox="1"/>
          <p:nvPr/>
        </p:nvSpPr>
        <p:spPr>
          <a:xfrm>
            <a:off x="2667000" y="3213100"/>
            <a:ext cx="7315200" cy="2554545"/>
          </a:xfrm>
          <a:prstGeom prst="rect">
            <a:avLst/>
          </a:prstGeom>
          <a:solidFill>
            <a:srgbClr val="3F537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The amount of time women spend on unpaid care work 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markedly increases with the presence of young children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, particularly those under five years old. In Ghana, for example, women spend 107 more minutes on unpaid care work per day when a young child is present, an increase of 70 per cent compared to no children in the household. The corresponding increase for men is just three minutes. 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This demonstrates the specific importance that </a:t>
            </a:r>
            <a:r>
              <a:rPr lang="en-US" sz="20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childcare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services can have in alleviating women’s unequal responsibility for care.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C82A-393E-44B7-B9B3-C53690947C02}"/>
              </a:ext>
            </a:extLst>
          </p:cNvPr>
          <p:cNvSpPr txBox="1"/>
          <p:nvPr/>
        </p:nvSpPr>
        <p:spPr>
          <a:xfrm>
            <a:off x="10134725" y="2885277"/>
            <a:ext cx="564458" cy="144654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8800" dirty="0">
                <a:solidFill>
                  <a:srgbClr val="FF9800"/>
                </a:solidFill>
                <a:latin typeface="Arial Narrow" pitchFamily="34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3BEC6-8250-42D5-B5AE-63EA797FE9C6}"/>
              </a:ext>
            </a:extLst>
          </p:cNvPr>
          <p:cNvSpPr txBox="1"/>
          <p:nvPr/>
        </p:nvSpPr>
        <p:spPr>
          <a:xfrm rot="10800000">
            <a:off x="1950017" y="3951382"/>
            <a:ext cx="564458" cy="144654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8800" dirty="0">
                <a:solidFill>
                  <a:srgbClr val="FF9800"/>
                </a:solidFill>
                <a:latin typeface="Arial Narrow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4511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4A88D-6510-4ED3-B86B-243285E4CB6C}"/>
              </a:ext>
            </a:extLst>
          </p:cNvPr>
          <p:cNvSpPr/>
          <p:nvPr/>
        </p:nvSpPr>
        <p:spPr>
          <a:xfrm>
            <a:off x="673100" y="1455780"/>
            <a:ext cx="110867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The Working Group is exploring the topic of social norms and their effect on WEE and programming. </a:t>
            </a:r>
          </a:p>
          <a:p>
            <a:pPr lvl="0"/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cs typeface="Arial" panose="020B0604020202020204" pitchFamily="34" charset="0"/>
              </a:rPr>
              <a:t>Goal of the work item is to</a:t>
            </a:r>
            <a:r>
              <a:rPr lang="en-US" sz="2400" dirty="0">
                <a:cs typeface="Arial" panose="020B0604020202020204" pitchFamily="34" charset="0"/>
              </a:rPr>
              <a:t> create podcasts and short summary papers as well as conducting webinars on promising interventions on addressing social norms to foster women’s economic empowerment in developing regions.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First results expected in Summer / Fall 2022</a:t>
            </a:r>
            <a:endParaRPr lang="en-GB" sz="2400" dirty="0"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834" y="164862"/>
            <a:ext cx="9052412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/>
            <a:r>
              <a:rPr lang="en-US" sz="3600" b="1" dirty="0">
                <a:solidFill>
                  <a:srgbClr val="405477"/>
                </a:solidFill>
                <a:latin typeface="Arial Narrow" pitchFamily="34" charset="0"/>
              </a:rPr>
              <a:t>THE ROLE OF SOCIAL NORMS FOR WEE</a:t>
            </a:r>
            <a:endParaRPr lang="en-GB" sz="2700" b="1" dirty="0">
              <a:solidFill>
                <a:srgbClr val="405477"/>
              </a:solidFill>
              <a:latin typeface="Arial Narrow" pitchFamily="34" charset="0"/>
            </a:endParaRPr>
          </a:p>
        </p:txBody>
      </p:sp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32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41" y="608188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7293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4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FD37-ADDF-F446-ACC5-DBBCBB960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90" y="850523"/>
            <a:ext cx="9144000" cy="14271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CA" sz="4500" dirty="0">
                <a:solidFill>
                  <a:srgbClr val="075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Economic Empowerment and COVID-19</a:t>
            </a:r>
            <a:endParaRPr lang="en-CA" sz="4500" dirty="0">
              <a:solidFill>
                <a:srgbClr val="0755B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E9771-385B-1340-A371-5105FAE27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82" y="2597946"/>
            <a:ext cx="4954091" cy="1184345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Kate Grantham</a:t>
            </a:r>
          </a:p>
          <a:p>
            <a:pPr algn="l">
              <a:lnSpc>
                <a:spcPct val="110000"/>
              </a:lnSpc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22,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C4F94-C8E7-D540-B267-41F666FF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9874" y="0"/>
            <a:ext cx="157212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BF22F-00C2-EE4A-8F4F-75C870F70A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2" y="5616734"/>
            <a:ext cx="2227094" cy="742364"/>
          </a:xfrm>
          <a:prstGeom prst="rect">
            <a:avLst/>
          </a:prstGeom>
        </p:spPr>
      </p:pic>
      <p:pic>
        <p:nvPicPr>
          <p:cNvPr id="8" name="Bild 1" descr="DCEDlogo_with_full_name">
            <a:extLst>
              <a:ext uri="{FF2B5EF4-FFF2-40B4-BE49-F238E27FC236}">
                <a16:creationId xmlns:a16="http://schemas.microsoft.com/office/drawing/2014/main" id="{4D7B4FE8-8FFC-E445-9C0D-C40F4525C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3445" y="5550181"/>
            <a:ext cx="2227094" cy="8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792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77A84-C3F0-224A-BFE3-5FC39D0F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40" b="10240"/>
          <a:stretch/>
        </p:blipFill>
        <p:spPr>
          <a:xfrm>
            <a:off x="0" y="0"/>
            <a:ext cx="1232033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A29360-AFDC-9A4E-BBDD-4E58853DE8B1}"/>
              </a:ext>
            </a:extLst>
          </p:cNvPr>
          <p:cNvSpPr/>
          <p:nvPr/>
        </p:nvSpPr>
        <p:spPr>
          <a:xfrm>
            <a:off x="1955540" y="2550920"/>
            <a:ext cx="8280920" cy="1756160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7E6F9-3A54-424E-B9C6-6EEE52CA0D6A}"/>
              </a:ext>
            </a:extLst>
          </p:cNvPr>
          <p:cNvSpPr txBox="1"/>
          <p:nvPr/>
        </p:nvSpPr>
        <p:spPr>
          <a:xfrm>
            <a:off x="1955540" y="2690336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solidFill>
                  <a:srgbClr val="2C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should DCED members adjust their programmes to ensure women's economic empowerment during the COVID-19 pandemic?</a:t>
            </a:r>
          </a:p>
        </p:txBody>
      </p:sp>
    </p:spTree>
    <p:extLst>
      <p:ext uri="{BB962C8B-B14F-4D97-AF65-F5344CB8AC3E}">
        <p14:creationId xmlns:p14="http://schemas.microsoft.com/office/powerpoint/2010/main" val="3896136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28A-A8FC-3047-BF41-2180854D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46" y="425854"/>
            <a:ext cx="10515600" cy="14822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4000" dirty="0">
                <a:solidFill>
                  <a:srgbClr val="075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Risks and Challenges for Women During COVID-19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3687C-0D2E-5B4A-BEB0-8A5E6B7EB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4063" y="0"/>
            <a:ext cx="7379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272B94-E90C-2646-8FCF-51BAC9D23A99}"/>
              </a:ext>
            </a:extLst>
          </p:cNvPr>
          <p:cNvSpPr txBox="1"/>
          <p:nvPr/>
        </p:nvSpPr>
        <p:spPr>
          <a:xfrm>
            <a:off x="380846" y="2290578"/>
            <a:ext cx="10515600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care economy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work and livelihoods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Women-owned enterprises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Housing, land and property rights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education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and gender-based violence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and reproductive health and rights</a:t>
            </a:r>
          </a:p>
        </p:txBody>
      </p:sp>
    </p:spTree>
    <p:extLst>
      <p:ext uri="{BB962C8B-B14F-4D97-AF65-F5344CB8AC3E}">
        <p14:creationId xmlns:p14="http://schemas.microsoft.com/office/powerpoint/2010/main" val="1720738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28A-A8FC-3047-BF41-2180854D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3" y="445567"/>
            <a:ext cx="10515600" cy="848546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075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and Development Agency Responses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3687C-0D2E-5B4A-BEB0-8A5E6B7EB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4063" y="0"/>
            <a:ext cx="737937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9CBE67-F249-A94C-967D-361CAA7DD02D}"/>
              </a:ext>
            </a:extLst>
          </p:cNvPr>
          <p:cNvSpPr>
            <a:spLocks noChangeAspect="1"/>
          </p:cNvSpPr>
          <p:nvPr/>
        </p:nvSpPr>
        <p:spPr>
          <a:xfrm>
            <a:off x="595011" y="2037986"/>
            <a:ext cx="3134270" cy="3132000"/>
          </a:xfrm>
          <a:prstGeom prst="ellipse">
            <a:avLst/>
          </a:prstGeom>
          <a:solidFill>
            <a:srgbClr val="AA227A"/>
          </a:solidFill>
          <a:ln w="31750">
            <a:solidFill>
              <a:srgbClr val="AA227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operations and programming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F702D2-DFD2-6645-B8CE-6A2F49A6B8AE}"/>
              </a:ext>
            </a:extLst>
          </p:cNvPr>
          <p:cNvSpPr>
            <a:spLocks noChangeAspect="1"/>
          </p:cNvSpPr>
          <p:nvPr/>
        </p:nvSpPr>
        <p:spPr>
          <a:xfrm>
            <a:off x="4214695" y="2037986"/>
            <a:ext cx="3134270" cy="3132000"/>
          </a:xfrm>
          <a:prstGeom prst="ellipse">
            <a:avLst/>
          </a:prstGeom>
          <a:solidFill>
            <a:srgbClr val="408FDD"/>
          </a:solidFill>
          <a:ln w="31750">
            <a:solidFill>
              <a:srgbClr val="408FD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Issuing new support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E83F7A-F0FE-A740-826E-54823491CBA3}"/>
              </a:ext>
            </a:extLst>
          </p:cNvPr>
          <p:cNvSpPr>
            <a:spLocks noChangeAspect="1"/>
          </p:cNvSpPr>
          <p:nvPr/>
        </p:nvSpPr>
        <p:spPr>
          <a:xfrm>
            <a:off x="7834379" y="2037986"/>
            <a:ext cx="3134270" cy="3132000"/>
          </a:xfrm>
          <a:prstGeom prst="ellipse">
            <a:avLst/>
          </a:prstGeom>
          <a:solidFill>
            <a:srgbClr val="87CADC"/>
          </a:solidFill>
          <a:ln w="31750">
            <a:solidFill>
              <a:srgbClr val="87CA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 to global research efforts</a:t>
            </a:r>
          </a:p>
        </p:txBody>
      </p:sp>
    </p:spTree>
    <p:extLst>
      <p:ext uri="{BB962C8B-B14F-4D97-AF65-F5344CB8AC3E}">
        <p14:creationId xmlns:p14="http://schemas.microsoft.com/office/powerpoint/2010/main" val="4016864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60EBD85-0D80-874C-8EC3-910C001EEBEF}"/>
              </a:ext>
            </a:extLst>
          </p:cNvPr>
          <p:cNvGraphicFramePr>
            <a:graphicFrameLocks noGrp="1"/>
          </p:cNvGraphicFramePr>
          <p:nvPr/>
        </p:nvGraphicFramePr>
        <p:xfrm>
          <a:off x="555218" y="1976240"/>
          <a:ext cx="11081564" cy="2905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391">
                  <a:extLst>
                    <a:ext uri="{9D8B030D-6E8A-4147-A177-3AD203B41FA5}">
                      <a16:colId xmlns:a16="http://schemas.microsoft.com/office/drawing/2014/main" val="698095842"/>
                    </a:ext>
                  </a:extLst>
                </a:gridCol>
                <a:gridCol w="2770391">
                  <a:extLst>
                    <a:ext uri="{9D8B030D-6E8A-4147-A177-3AD203B41FA5}">
                      <a16:colId xmlns:a16="http://schemas.microsoft.com/office/drawing/2014/main" val="1390666619"/>
                    </a:ext>
                  </a:extLst>
                </a:gridCol>
                <a:gridCol w="2770391">
                  <a:extLst>
                    <a:ext uri="{9D8B030D-6E8A-4147-A177-3AD203B41FA5}">
                      <a16:colId xmlns:a16="http://schemas.microsoft.com/office/drawing/2014/main" val="802162458"/>
                    </a:ext>
                  </a:extLst>
                </a:gridCol>
                <a:gridCol w="2770391">
                  <a:extLst>
                    <a:ext uri="{9D8B030D-6E8A-4147-A177-3AD203B41FA5}">
                      <a16:colId xmlns:a16="http://schemas.microsoft.com/office/drawing/2014/main" val="1118779806"/>
                    </a:ext>
                  </a:extLst>
                </a:gridCol>
              </a:tblGrid>
              <a:tr h="2098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3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Women-owned enterprises and entrepreneurship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22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3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and financial inclusion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22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3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Informal sector workers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22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3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Paid and unpaid care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2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369366"/>
                  </a:ext>
                </a:extLst>
              </a:tr>
              <a:tr h="807090">
                <a:tc gridSpan="4">
                  <a:txBody>
                    <a:bodyPr/>
                    <a:lstStyle/>
                    <a:p>
                      <a:pPr algn="ctr"/>
                      <a:r>
                        <a:rPr lang="en-CA" sz="23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Underlying factors affecting WEE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A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46528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6C1665A-EF23-6F48-B7BB-5780F16DB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577" b="29325"/>
          <a:stretch/>
        </p:blipFill>
        <p:spPr>
          <a:xfrm>
            <a:off x="1" y="6675120"/>
            <a:ext cx="12192000" cy="1790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0A0763-6AEB-4244-8F90-0D284B08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9" y="449165"/>
            <a:ext cx="10515600" cy="848546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075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and Under-Addressed Areas of WEE</a:t>
            </a:r>
          </a:p>
        </p:txBody>
      </p:sp>
    </p:spTree>
    <p:extLst>
      <p:ext uri="{BB962C8B-B14F-4D97-AF65-F5344CB8AC3E}">
        <p14:creationId xmlns:p14="http://schemas.microsoft.com/office/powerpoint/2010/main" val="1922622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D1B90F3-4894-7F4C-AA9A-6F188AD2C741}"/>
              </a:ext>
            </a:extLst>
          </p:cNvPr>
          <p:cNvGraphicFramePr>
            <a:graphicFrameLocks noGrp="1"/>
          </p:cNvGraphicFramePr>
          <p:nvPr/>
        </p:nvGraphicFramePr>
        <p:xfrm>
          <a:off x="631416" y="3221254"/>
          <a:ext cx="5040000" cy="305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3667511767"/>
                    </a:ext>
                  </a:extLst>
                </a:gridCol>
              </a:tblGrid>
              <a:tr h="815253"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CA" sz="23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Kidogo Childcare Centres in        East Africa</a:t>
                      </a:r>
                      <a:endParaRPr lang="en-CA" sz="23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2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14625"/>
                  </a:ext>
                </a:extLst>
              </a:tr>
              <a:tr h="2244557">
                <a:tc>
                  <a:txBody>
                    <a:bodyPr/>
                    <a:lstStyle/>
                    <a:p>
                      <a:pPr marL="285750" indent="-285750" rtl="0">
                        <a:lnSpc>
                          <a:spcPct val="100000"/>
                        </a:lnSpc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Kidogo provides quality childcare for low-income communities and livelihoods for women (“mamapreneurs”) in Kenya</a:t>
                      </a:r>
                    </a:p>
                    <a:p>
                      <a:pPr marL="285750" indent="-285750" rtl="0">
                        <a:lnSpc>
                          <a:spcPct val="100000"/>
                        </a:lnSpc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Pivoted to support families during COVID-19 by launching a “Digital Caregiver” initiative and distributing over 60,000 “Play Packs” </a:t>
                      </a:r>
                      <a:endParaRPr lang="en-CA" sz="1900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347704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9E260EA-5515-B241-A351-769D14653403}"/>
              </a:ext>
            </a:extLst>
          </p:cNvPr>
          <p:cNvGraphicFramePr>
            <a:graphicFrameLocks noGrp="1"/>
          </p:cNvGraphicFramePr>
          <p:nvPr/>
        </p:nvGraphicFramePr>
        <p:xfrm>
          <a:off x="6333240" y="3202190"/>
          <a:ext cx="5040000" cy="30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3667511767"/>
                    </a:ext>
                  </a:extLst>
                </a:gridCol>
              </a:tblGrid>
              <a:tr h="817200">
                <a:tc>
                  <a:txBody>
                    <a:bodyPr/>
                    <a:lstStyle/>
                    <a:p>
                      <a:pPr algn="ctr" rtl="0"/>
                      <a:r>
                        <a:rPr lang="en-CA" sz="23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Women in Business Programme in Mozambique</a:t>
                      </a:r>
                      <a:endParaRPr lang="en-CA" sz="23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2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14625"/>
                  </a:ext>
                </a:extLst>
              </a:tr>
              <a:tr h="225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 works with the public and private sector to support market solutions for low-income entrepreneurial women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Developed innovative media content to reach women entrepreneurs during COVID-19, including a radionovela called “Janette”</a:t>
                      </a:r>
                      <a:endParaRPr lang="en-CA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Cordia New" panose="020B0304020202020204" pitchFamily="34" charset="-34"/>
                        <a:ea typeface="+mn-ea"/>
                        <a:cs typeface="Cordia New" panose="020B03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347704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247F646-2624-D64C-8BC5-91AC70CE0763}"/>
              </a:ext>
            </a:extLst>
          </p:cNvPr>
          <p:cNvGrpSpPr/>
          <p:nvPr/>
        </p:nvGrpSpPr>
        <p:grpSpPr>
          <a:xfrm>
            <a:off x="1746326" y="324529"/>
            <a:ext cx="2810180" cy="2808000"/>
            <a:chOff x="1746326" y="324529"/>
            <a:chExt cx="2810180" cy="280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98DF44-650E-134C-9AA9-599A07D0A5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6326" y="324529"/>
              <a:ext cx="2810180" cy="2808000"/>
            </a:xfrm>
            <a:prstGeom prst="ellipse">
              <a:avLst/>
            </a:prstGeom>
            <a:solidFill>
              <a:srgbClr val="FFB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6CF378-75C4-4241-BD98-2896055C5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607" t="32917" r="55516"/>
            <a:stretch/>
          </p:blipFill>
          <p:spPr>
            <a:xfrm>
              <a:off x="2637679" y="324529"/>
              <a:ext cx="1027473" cy="2808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12A4882-4001-814C-B427-ACAE7628F65F}"/>
              </a:ext>
            </a:extLst>
          </p:cNvPr>
          <p:cNvGrpSpPr/>
          <p:nvPr/>
        </p:nvGrpSpPr>
        <p:grpSpPr>
          <a:xfrm>
            <a:off x="7441081" y="324529"/>
            <a:ext cx="2810178" cy="2808000"/>
            <a:chOff x="7441081" y="324529"/>
            <a:chExt cx="2810178" cy="280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8835B1-1CA7-9048-98B4-BB7936961B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081" y="324529"/>
              <a:ext cx="2810178" cy="2808000"/>
            </a:xfrm>
            <a:prstGeom prst="ellipse">
              <a:avLst/>
            </a:prstGeom>
            <a:solidFill>
              <a:srgbClr val="FFB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D9C1EF-F6E8-564E-81B1-EFADCDAA5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13" b="13556"/>
            <a:stretch/>
          </p:blipFill>
          <p:spPr>
            <a:xfrm>
              <a:off x="7869857" y="877825"/>
              <a:ext cx="1952626" cy="225470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4DBD04A-CF38-AC4A-9ADF-4BFFF2DB2B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577" b="29325"/>
          <a:stretch/>
        </p:blipFill>
        <p:spPr>
          <a:xfrm>
            <a:off x="1" y="6675120"/>
            <a:ext cx="12192000" cy="1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3">
            <a:extLst>
              <a:ext uri="{FF2B5EF4-FFF2-40B4-BE49-F238E27FC236}">
                <a16:creationId xmlns:a16="http://schemas.microsoft.com/office/drawing/2014/main" id="{90773796-0755-2B49-8314-6B75E866CC4C}"/>
              </a:ext>
            </a:extLst>
          </p:cNvPr>
          <p:cNvSpPr/>
          <p:nvPr/>
        </p:nvSpPr>
        <p:spPr>
          <a:xfrm>
            <a:off x="0" y="1600200"/>
            <a:ext cx="12192000" cy="5257800"/>
          </a:xfrm>
          <a:custGeom>
            <a:avLst/>
            <a:gdLst>
              <a:gd name="connsiteX0" fmla="*/ 0 w 12192000"/>
              <a:gd name="connsiteY0" fmla="*/ 0 h 5563456"/>
              <a:gd name="connsiteX1" fmla="*/ 6096000 w 12192000"/>
              <a:gd name="connsiteY1" fmla="*/ 465236 h 5563456"/>
              <a:gd name="connsiteX2" fmla="*/ 12192000 w 12192000"/>
              <a:gd name="connsiteY2" fmla="*/ 0 h 5563456"/>
              <a:gd name="connsiteX3" fmla="*/ 12192000 w 12192000"/>
              <a:gd name="connsiteY3" fmla="*/ 5563456 h 5563456"/>
              <a:gd name="connsiteX4" fmla="*/ 0 w 12192000"/>
              <a:gd name="connsiteY4" fmla="*/ 5563456 h 556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563456">
                <a:moveTo>
                  <a:pt x="0" y="0"/>
                </a:moveTo>
                <a:cubicBezTo>
                  <a:pt x="0" y="256943"/>
                  <a:pt x="2729272" y="465236"/>
                  <a:pt x="6096000" y="465236"/>
                </a:cubicBezTo>
                <a:cubicBezTo>
                  <a:pt x="9462728" y="465236"/>
                  <a:pt x="12192000" y="256943"/>
                  <a:pt x="12192000" y="0"/>
                </a:cubicBezTo>
                <a:lnTo>
                  <a:pt x="12192000" y="5563456"/>
                </a:lnTo>
                <a:lnTo>
                  <a:pt x="0" y="5563456"/>
                </a:lnTo>
                <a:close/>
              </a:path>
            </a:pathLst>
          </a:custGeom>
          <a:gradFill flip="none" rotWithShape="1">
            <a:gsLst>
              <a:gs pos="0">
                <a:srgbClr val="2551B3">
                  <a:shade val="30000"/>
                  <a:satMod val="115000"/>
                </a:srgbClr>
              </a:gs>
              <a:gs pos="50000">
                <a:srgbClr val="2551B3">
                  <a:shade val="67500"/>
                  <a:satMod val="115000"/>
                </a:srgbClr>
              </a:gs>
              <a:gs pos="100000">
                <a:srgbClr val="2551B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numCol="1" rtlCol="0" anchor="ctr">
            <a:noAutofit/>
          </a:bodyPr>
          <a:lstStyle/>
          <a:p>
            <a:pPr algn="ctr"/>
            <a:endParaRPr lang="es-US" altLang="es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3B3087-455A-6E40-84DF-679C2AAF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674071"/>
            <a:ext cx="9144000" cy="1524323"/>
          </a:xfrm>
        </p:spPr>
        <p:txBody>
          <a:bodyPr numCol="1">
            <a:noAutofit/>
          </a:bodyPr>
          <a:lstStyle/>
          <a:p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DE" sz="1600" b="1" dirty="0">
                <a:solidFill>
                  <a:schemeClr val="bg1"/>
                </a:solidFill>
              </a:rPr>
            </a:br>
            <a:br>
              <a:rPr lang="de-BE" sz="2000" dirty="0">
                <a:solidFill>
                  <a:srgbClr val="CC0000"/>
                </a:solidFill>
              </a:rPr>
            </a:br>
            <a:br>
              <a:rPr lang="es-US" altLang="es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s-US" altLang="es-US" sz="36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FB81DE-3813-DD42-A393-4AAA45B44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147" y="5257800"/>
            <a:ext cx="6721703" cy="1355322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r>
              <a:rPr lang="de-DE" sz="1800" dirty="0" err="1">
                <a:solidFill>
                  <a:schemeClr val="bg1"/>
                </a:solidFill>
              </a:rPr>
              <a:t>You</a:t>
            </a:r>
            <a:r>
              <a:rPr lang="de-DE" sz="1800" dirty="0">
                <a:solidFill>
                  <a:schemeClr val="bg1"/>
                </a:solidFill>
              </a:rPr>
              <a:t> will find </a:t>
            </a:r>
            <a:r>
              <a:rPr lang="de-DE" sz="1800" dirty="0" err="1">
                <a:solidFill>
                  <a:schemeClr val="bg1"/>
                </a:solidFill>
              </a:rPr>
              <a:t>further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information</a:t>
            </a:r>
            <a:r>
              <a:rPr lang="de-DE" sz="1800" dirty="0">
                <a:solidFill>
                  <a:schemeClr val="bg1"/>
                </a:solidFill>
              </a:rPr>
              <a:t> on </a:t>
            </a:r>
            <a:r>
              <a:rPr lang="de-DE" sz="1800" dirty="0" err="1">
                <a:solidFill>
                  <a:schemeClr val="bg1"/>
                </a:solidFill>
              </a:rPr>
              <a:t>how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to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register</a:t>
            </a:r>
            <a:r>
              <a:rPr lang="de-DE" sz="1800" dirty="0">
                <a:solidFill>
                  <a:schemeClr val="bg1"/>
                </a:solidFill>
              </a:rPr>
              <a:t> on </a:t>
            </a:r>
            <a:r>
              <a:rPr lang="de-DE" sz="1800" dirty="0" err="1">
                <a:solidFill>
                  <a:schemeClr val="bg1"/>
                </a:solidFill>
              </a:rPr>
              <a:t>the</a:t>
            </a:r>
            <a:r>
              <a:rPr lang="de-DE" sz="1800" dirty="0">
                <a:solidFill>
                  <a:schemeClr val="bg1"/>
                </a:solidFill>
              </a:rPr>
              <a:t> link </a:t>
            </a:r>
            <a:r>
              <a:rPr lang="de-DE" sz="1800" dirty="0" err="1">
                <a:solidFill>
                  <a:schemeClr val="bg1"/>
                </a:solidFill>
              </a:rPr>
              <a:t>below</a:t>
            </a:r>
            <a:r>
              <a:rPr lang="de-DE" sz="1800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https://www.dev-practitioners.eu/static/tutorials/howto_register.m4v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endParaRPr lang="de-BE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s-US" altLang="es-US" sz="2800" b="1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0AA865C-4962-4E60-9784-76F2266B31F6}"/>
              </a:ext>
            </a:extLst>
          </p:cNvPr>
          <p:cNvSpPr txBox="1"/>
          <p:nvPr/>
        </p:nvSpPr>
        <p:spPr>
          <a:xfrm>
            <a:off x="4135772" y="595618"/>
            <a:ext cx="307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PN HOUSEKEEPING</a:t>
            </a:r>
            <a:endParaRPr lang="de-BE" sz="28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376DBC-F4EF-42D1-A5C6-9BB5B2F565C8}"/>
              </a:ext>
            </a:extLst>
          </p:cNvPr>
          <p:cNvSpPr txBox="1"/>
          <p:nvPr/>
        </p:nvSpPr>
        <p:spPr>
          <a:xfrm>
            <a:off x="3019701" y="2645473"/>
            <a:ext cx="6459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Dear </a:t>
            </a:r>
            <a:r>
              <a:rPr lang="de-DE" sz="1800" b="1" dirty="0" err="1">
                <a:solidFill>
                  <a:schemeClr val="bg1"/>
                </a:solidFill>
              </a:rPr>
              <a:t>MSO‘s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we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kindly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ask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you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to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register</a:t>
            </a:r>
            <a:r>
              <a:rPr lang="de-DE" sz="1800" b="1" dirty="0">
                <a:solidFill>
                  <a:schemeClr val="bg1"/>
                </a:solidFill>
              </a:rPr>
              <a:t> on </a:t>
            </a:r>
            <a:r>
              <a:rPr lang="de-DE" sz="1800" b="1" dirty="0" err="1">
                <a:solidFill>
                  <a:schemeClr val="bg1"/>
                </a:solidFill>
              </a:rPr>
              <a:t>the</a:t>
            </a:r>
            <a:r>
              <a:rPr lang="de-DE" sz="1800" b="1" dirty="0">
                <a:solidFill>
                  <a:schemeClr val="bg1"/>
                </a:solidFill>
              </a:rPr>
              <a:t> PN</a:t>
            </a:r>
            <a:br>
              <a:rPr lang="de-DE" sz="1800" b="1" dirty="0">
                <a:solidFill>
                  <a:schemeClr val="bg1"/>
                </a:solidFill>
              </a:rPr>
            </a:br>
            <a:r>
              <a:rPr lang="de-DE" sz="1800" b="1" dirty="0">
                <a:solidFill>
                  <a:schemeClr val="bg1"/>
                </a:solidFill>
              </a:rPr>
              <a:t>  </a:t>
            </a:r>
            <a:r>
              <a:rPr lang="de-DE" sz="1800" b="1" dirty="0" err="1">
                <a:solidFill>
                  <a:schemeClr val="bg1"/>
                </a:solidFill>
              </a:rPr>
              <a:t>website</a:t>
            </a:r>
            <a:r>
              <a:rPr lang="de-DE" sz="1800" b="1" dirty="0">
                <a:solidFill>
                  <a:schemeClr val="bg1"/>
                </a:solidFill>
              </a:rPr>
              <a:t> and </a:t>
            </a:r>
            <a:r>
              <a:rPr lang="de-DE" sz="1800" b="1" dirty="0" err="1">
                <a:solidFill>
                  <a:schemeClr val="bg1"/>
                </a:solidFill>
              </a:rPr>
              <a:t>thereby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indicate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your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participation</a:t>
            </a:r>
            <a:r>
              <a:rPr lang="de-DE" sz="1800" b="1" dirty="0">
                <a:solidFill>
                  <a:schemeClr val="bg1"/>
                </a:solidFill>
              </a:rPr>
              <a:t> in </a:t>
            </a:r>
            <a:r>
              <a:rPr lang="de-DE" sz="1800" b="1" dirty="0" err="1">
                <a:solidFill>
                  <a:schemeClr val="bg1"/>
                </a:solidFill>
              </a:rPr>
              <a:t>this</a:t>
            </a:r>
            <a:r>
              <a:rPr lang="de-DE" sz="1800" b="1" dirty="0">
                <a:solidFill>
                  <a:schemeClr val="bg1"/>
                </a:solidFill>
              </a:rPr>
              <a:t> 	</a:t>
            </a:r>
            <a:br>
              <a:rPr lang="de-DE" sz="1800" b="1" dirty="0">
                <a:solidFill>
                  <a:schemeClr val="bg1"/>
                </a:solidFill>
              </a:rPr>
            </a:br>
            <a:r>
              <a:rPr lang="de-DE" sz="1800" b="1" dirty="0">
                <a:solidFill>
                  <a:schemeClr val="bg1"/>
                </a:solidFill>
              </a:rPr>
              <a:t>                        Private </a:t>
            </a:r>
            <a:r>
              <a:rPr lang="de-DE" sz="1800" b="1" dirty="0" err="1">
                <a:solidFill>
                  <a:schemeClr val="bg1"/>
                </a:solidFill>
              </a:rPr>
              <a:t>Sector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Workstream</a:t>
            </a:r>
            <a:r>
              <a:rPr lang="de-DE" sz="1800" b="1" dirty="0">
                <a:solidFill>
                  <a:schemeClr val="bg1"/>
                </a:solidFill>
              </a:rPr>
              <a:t>. </a:t>
            </a:r>
            <a:br>
              <a:rPr lang="de-DE" sz="1800" b="1" dirty="0">
                <a:solidFill>
                  <a:schemeClr val="bg1"/>
                </a:solidFill>
              </a:rPr>
            </a:br>
            <a:br>
              <a:rPr lang="de-DE" sz="1800" b="1" dirty="0">
                <a:solidFill>
                  <a:schemeClr val="bg1"/>
                </a:solidFill>
              </a:rPr>
            </a:br>
            <a:r>
              <a:rPr lang="de-DE" sz="1800" b="1" dirty="0" err="1">
                <a:solidFill>
                  <a:schemeClr val="bg1"/>
                </a:solidFill>
              </a:rPr>
              <a:t>Thank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you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very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much</a:t>
            </a:r>
            <a:r>
              <a:rPr lang="de-DE" sz="1800" b="1" dirty="0">
                <a:solidFill>
                  <a:schemeClr val="bg1"/>
                </a:solidFill>
              </a:rPr>
              <a:t>! </a:t>
            </a:r>
            <a:br>
              <a:rPr lang="de-BE" sz="1100" dirty="0">
                <a:solidFill>
                  <a:srgbClr val="CC0000"/>
                </a:solidFill>
              </a:rPr>
            </a:br>
            <a:endParaRPr lang="de-BE" dirty="0"/>
          </a:p>
        </p:txBody>
      </p:sp>
    </p:spTree>
    <p:extLst>
      <p:ext uri="{BB962C8B-B14F-4D97-AF65-F5344CB8AC3E}">
        <p14:creationId xmlns:p14="http://schemas.microsoft.com/office/powerpoint/2010/main" val="3358958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28A-A8FC-3047-BF41-2180854D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89" y="399155"/>
            <a:ext cx="10515600" cy="923461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075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Recommendations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97E1C-45D6-774A-A04A-D23329FC3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4063" y="0"/>
            <a:ext cx="7379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FD763-0FFB-D94A-9DC1-0A7125393B10}"/>
              </a:ext>
            </a:extLst>
          </p:cNvPr>
          <p:cNvSpPr txBox="1"/>
          <p:nvPr/>
        </p:nvSpPr>
        <p:spPr>
          <a:xfrm>
            <a:off x="368589" y="1562478"/>
            <a:ext cx="10515600" cy="46474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CA" sz="27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 and promote a multidimensional approach to WEE</a:t>
            </a:r>
          </a:p>
          <a:p>
            <a:pPr marL="285750" indent="-28575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CA" sz="27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attention and investment in critical and under-addressed areas of WEE</a:t>
            </a:r>
          </a:p>
          <a:p>
            <a:pPr marL="285750" indent="-28575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CA" sz="27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and evaluate the gender impacts of COVID-19 responses </a:t>
            </a:r>
          </a:p>
          <a:p>
            <a:pPr marL="285750" indent="-28575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CA" sz="27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information and resources for promoting WEE during COVID-19</a:t>
            </a:r>
          </a:p>
          <a:p>
            <a:pPr marL="285750" indent="-28575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CA" sz="27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partnership with local gender experts and women’s organizations</a:t>
            </a:r>
          </a:p>
        </p:txBody>
      </p:sp>
    </p:spTree>
    <p:extLst>
      <p:ext uri="{BB962C8B-B14F-4D97-AF65-F5344CB8AC3E}">
        <p14:creationId xmlns:p14="http://schemas.microsoft.com/office/powerpoint/2010/main" val="550663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28A-A8FC-3047-BF41-2180854D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1717964"/>
            <a:ext cx="10155382" cy="31449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3500" dirty="0">
                <a:solidFill>
                  <a:srgbClr val="AA22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adapt your WEE programming and implementation during COVID-19? </a:t>
            </a:r>
            <a:br>
              <a:rPr lang="en-CA" sz="3500" dirty="0">
                <a:solidFill>
                  <a:srgbClr val="AA227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500" dirty="0">
                <a:solidFill>
                  <a:srgbClr val="AA227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500" dirty="0">
                <a:solidFill>
                  <a:srgbClr val="AA22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non-WEE programmes: Did you integrate a gender-lens as a result of the pandemic?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97E1C-45D6-774A-A04A-D23329FC3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4063" y="0"/>
            <a:ext cx="73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52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28A-A8FC-3047-BF41-2180854D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1856509"/>
            <a:ext cx="10086110" cy="314498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CA" sz="3500" dirty="0">
                <a:solidFill>
                  <a:srgbClr val="AA22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kinds of WEE-related projects and priorities are you currently working 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97E1C-45D6-774A-A04A-D23329FC3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4063" y="0"/>
            <a:ext cx="73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07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14">
            <a:extLst>
              <a:ext uri="{FF2B5EF4-FFF2-40B4-BE49-F238E27FC236}">
                <a16:creationId xmlns:a16="http://schemas.microsoft.com/office/drawing/2014/main" id="{7CD5DEF7-6D87-8A41-A8A9-B6249E04702A}"/>
              </a:ext>
            </a:extLst>
          </p:cNvPr>
          <p:cNvSpPr txBox="1">
            <a:spLocks/>
          </p:cNvSpPr>
          <p:nvPr/>
        </p:nvSpPr>
        <p:spPr>
          <a:xfrm>
            <a:off x="10806441" y="6179433"/>
            <a:ext cx="1929569" cy="729400"/>
          </a:xfrm>
          <a:prstGeom prst="rect">
            <a:avLst/>
          </a:prstGeom>
        </p:spPr>
        <p:txBody>
          <a:bodyPr spcFirstLastPara="1" wrap="square" lIns="91396" tIns="91396" rIns="91396" bIns="9139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spcAft>
                <a:spcPts val="1000"/>
              </a:spcAft>
            </a:pPr>
            <a:r>
              <a:rPr lang="es-AR" sz="2000" kern="0" dirty="0" err="1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Slide</a:t>
            </a:r>
            <a:r>
              <a:rPr lang="es-AR" sz="2000" kern="0" dirty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t> </a:t>
            </a:r>
            <a:fld id="{778FD9CD-3894-4560-B6FE-8597EF7FD0A1}" type="slidenum">
              <a:rPr lang="es-AR" sz="2000" kern="0">
                <a:latin typeface="Arial Narrow" panose="020B0604020202020204" pitchFamily="34" charset="0"/>
                <a:ea typeface="Roboto Condensed Light"/>
                <a:cs typeface="Arial Narrow" panose="020B0604020202020204" pitchFamily="34" charset="0"/>
                <a:sym typeface="Roboto Condensed Light"/>
              </a:rPr>
              <a:pPr algn="ctr" fontAlgn="auto">
                <a:spcAft>
                  <a:spcPts val="1000"/>
                </a:spcAft>
              </a:pPr>
              <a:t>43</a:t>
            </a:fld>
            <a:endParaRPr lang="es-AR" sz="2000" kern="0" dirty="0">
              <a:latin typeface="Arial Narrow" panose="020B0604020202020204" pitchFamily="34" charset="0"/>
              <a:ea typeface="Roboto Condensed Light"/>
              <a:cs typeface="Arial Narrow" panose="020B0604020202020204" pitchFamily="34" charset="0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  <a:p>
            <a:pPr algn="ctr" fontAlgn="auto">
              <a:spcAft>
                <a:spcPts val="1000"/>
              </a:spcAft>
            </a:pPr>
            <a:endParaRPr lang="es-AR" sz="2000" kern="0" dirty="0">
              <a:latin typeface="Roboto Condensed Light"/>
              <a:ea typeface="Roboto Condensed Light"/>
              <a:sym typeface="Roboto Condensed Light"/>
            </a:endParaRPr>
          </a:p>
        </p:txBody>
      </p:sp>
      <p:pic>
        <p:nvPicPr>
          <p:cNvPr id="6" name="Picture 10" descr="logo_with_full_name_BI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41" y="6013771"/>
            <a:ext cx="1586933" cy="64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5FB6A-A12A-43AF-8250-A5A9956F5DD5}"/>
              </a:ext>
            </a:extLst>
          </p:cNvPr>
          <p:cNvSpPr txBox="1"/>
          <p:nvPr/>
        </p:nvSpPr>
        <p:spPr>
          <a:xfrm>
            <a:off x="2324031" y="2921173"/>
            <a:ext cx="7543937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sz="4000" b="1" dirty="0">
                <a:solidFill>
                  <a:srgbClr val="405477"/>
                </a:solidFill>
                <a:latin typeface="Arial Narrow" pitchFamily="34" charset="0"/>
              </a:rPr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988479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431526"/>
              </p:ext>
            </p:extLst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74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486400"/>
              </p:ext>
            </p:extLst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07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96179" y="2177188"/>
            <a:ext cx="9180836" cy="2235113"/>
          </a:xfrm>
        </p:spPr>
        <p:txBody>
          <a:bodyPr>
            <a:norm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Women</a:t>
            </a:r>
            <a:r>
              <a:rPr lang="fr-FR" sz="48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Economic</a:t>
            </a:r>
            <a:r>
              <a:rPr lang="fr-FR" sz="48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Empowerment</a:t>
            </a:r>
            <a:endParaRPr lang="fr-FR" sz="48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dirty="0"/>
              <a:t>      Février 2022</a:t>
            </a:r>
          </a:p>
        </p:txBody>
      </p:sp>
    </p:spTree>
    <p:extLst>
      <p:ext uri="{BB962C8B-B14F-4D97-AF65-F5344CB8AC3E}">
        <p14:creationId xmlns:p14="http://schemas.microsoft.com/office/powerpoint/2010/main" val="10242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45" y="2298231"/>
            <a:ext cx="1929161" cy="25745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724" y="1156117"/>
            <a:ext cx="10515600" cy="675927"/>
          </a:xfrm>
        </p:spPr>
        <p:txBody>
          <a:bodyPr>
            <a:noAutofit/>
          </a:bodyPr>
          <a:lstStyle/>
          <a:p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France’s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fr-FR" sz="40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3624" y="2524541"/>
            <a:ext cx="735622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Our actions to support women economic empowerment aim at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Establishing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structures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offering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services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specifically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entrepreneurs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Enabling the emergence of a more inclusive ecosystem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latin typeface="Baskerville Old Face" panose="02020602080505020303" pitchFamily="18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68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61" y="2506031"/>
            <a:ext cx="5233639" cy="35809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864357"/>
            <a:ext cx="10515600" cy="675927"/>
          </a:xfrm>
        </p:spPr>
        <p:txBody>
          <a:bodyPr>
            <a:noAutofit/>
          </a:bodyPr>
          <a:lstStyle/>
          <a:p>
            <a:r>
              <a:rPr lang="fr-FR" sz="4500" b="1" dirty="0"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  <a:r>
              <a:rPr lang="fr-FR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France’s</a:t>
            </a:r>
            <a:r>
              <a:rPr lang="fr-FR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fr-FR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8991" y="1868948"/>
            <a:ext cx="6209370" cy="48550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various projects, Expertise France supports women economic empowerment in three areas: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Technical assistance and financing of support structures dedicated to women entrepreneurs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Digital and entrepreneurial capacity building for women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Reform of the business climate in favor of women economic empowerment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05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920" y="938046"/>
            <a:ext cx="11914484" cy="856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Approach 1 - Support and financing of support structures (associations, incubators, accelerators ) dedicated to women entrepreneurs </a:t>
            </a:r>
          </a:p>
        </p:txBody>
      </p:sp>
      <p:graphicFrame>
        <p:nvGraphicFramePr>
          <p:cNvPr id="51" name="Diagramme 50"/>
          <p:cNvGraphicFramePr/>
          <p:nvPr/>
        </p:nvGraphicFramePr>
        <p:xfrm>
          <a:off x="6096000" y="2874172"/>
          <a:ext cx="5889432" cy="3682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5" name="Rectangle 54"/>
          <p:cNvSpPr/>
          <p:nvPr/>
        </p:nvSpPr>
        <p:spPr>
          <a:xfrm>
            <a:off x="202672" y="1963775"/>
            <a:ext cx="11887731" cy="741440"/>
          </a:xfrm>
          <a:prstGeom prst="rect">
            <a:avLst/>
          </a:prstGeom>
          <a:noFill/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Project Women and Acceleration for Start-ups and VSEs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FAST Project </a:t>
            </a:r>
            <a:endParaRPr lang="fr-FR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9" y="3790930"/>
            <a:ext cx="359108" cy="468000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>
            <a:off x="3516907" y="4076003"/>
            <a:ext cx="1854400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4,6 M EURO </a:t>
            </a:r>
          </a:p>
          <a:p>
            <a:endParaRPr lang="fr-FR" sz="1375" b="1" dirty="0">
              <a:latin typeface="Calisto MT" panose="02040603050505030304" pitchFamily="18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3510967" y="5651714"/>
            <a:ext cx="18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03/2021 – 03/2024</a:t>
            </a: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27" y="5992948"/>
            <a:ext cx="439200" cy="432000"/>
          </a:xfrm>
          <a:prstGeom prst="rect">
            <a:avLst/>
          </a:prstGeom>
        </p:spPr>
      </p:pic>
      <p:sp>
        <p:nvSpPr>
          <p:cNvPr id="74" name="ZoneTexte 73"/>
          <p:cNvSpPr txBox="1"/>
          <p:nvPr/>
        </p:nvSpPr>
        <p:spPr>
          <a:xfrm>
            <a:off x="3544420" y="6141036"/>
            <a:ext cx="185440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75" b="1" dirty="0">
                <a:latin typeface="Calisto MT" panose="02040603050505030304" pitchFamily="18" charset="0"/>
              </a:rPr>
              <a:t>Tunisie</a:t>
            </a:r>
          </a:p>
        </p:txBody>
      </p:sp>
      <p:pic>
        <p:nvPicPr>
          <p:cNvPr id="75" name="Image 74" descr="Résultat de recherche d'images pour &quot;afd&quot;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15" y="3277580"/>
            <a:ext cx="1404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ZoneTexte 75"/>
          <p:cNvSpPr txBox="1"/>
          <p:nvPr/>
        </p:nvSpPr>
        <p:spPr>
          <a:xfrm>
            <a:off x="3010813" y="2964003"/>
            <a:ext cx="177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Funder</a:t>
            </a:r>
            <a:endParaRPr lang="fr-FR" sz="1400" b="1" dirty="0">
              <a:solidFill>
                <a:srgbClr val="07A199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553285" y="4402761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Implementation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14" y="4371566"/>
            <a:ext cx="519149" cy="468000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54" y="2813108"/>
            <a:ext cx="558358" cy="46800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86" y="4911303"/>
            <a:ext cx="436800" cy="504000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3516907" y="3838023"/>
            <a:ext cx="7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Amount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507662" y="5434443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Duration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544420" y="5890308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Location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1" y="3152630"/>
            <a:ext cx="2628000" cy="2667821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08" y="5524948"/>
            <a:ext cx="540192" cy="468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8879" y="4898962"/>
            <a:ext cx="475880" cy="5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713953"/>
              </p:ext>
            </p:extLst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4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920" y="993801"/>
            <a:ext cx="11914484" cy="856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Approach 1 - Support and financing of support structures (associations, incubators, accelerators ) dedicated to women entrepreneurs </a:t>
            </a:r>
          </a:p>
        </p:txBody>
      </p:sp>
      <p:graphicFrame>
        <p:nvGraphicFramePr>
          <p:cNvPr id="49" name="Diagramme 48"/>
          <p:cNvGraphicFramePr/>
          <p:nvPr/>
        </p:nvGraphicFramePr>
        <p:xfrm>
          <a:off x="6129871" y="2899317"/>
          <a:ext cx="5970798" cy="3769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3" name="Imag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742" y="3292565"/>
            <a:ext cx="610454" cy="39750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02672" y="1963775"/>
            <a:ext cx="11887731" cy="741440"/>
          </a:xfrm>
          <a:prstGeom prst="rect">
            <a:avLst/>
          </a:prstGeom>
          <a:noFill/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Libyan</a:t>
            </a:r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Private</a:t>
            </a:r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Sector</a:t>
            </a:r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Development</a:t>
            </a:r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Support Program 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EU4PSL Project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9" y="3790930"/>
            <a:ext cx="359108" cy="46800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3516907" y="4087154"/>
            <a:ext cx="1854400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10 M EURO </a:t>
            </a:r>
          </a:p>
          <a:p>
            <a:endParaRPr lang="fr-FR" sz="1375" b="1" dirty="0">
              <a:latin typeface="Calisto MT" panose="02040603050505030304" pitchFamily="18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510967" y="5651714"/>
            <a:ext cx="18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02/2019 – 03/2022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27" y="5992948"/>
            <a:ext cx="439200" cy="432000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3544420" y="6141036"/>
            <a:ext cx="185440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75" b="1" dirty="0">
                <a:latin typeface="Calisto MT" panose="02040603050505030304" pitchFamily="18" charset="0"/>
              </a:rPr>
              <a:t>Libye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010813" y="2964003"/>
            <a:ext cx="177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Funder</a:t>
            </a:r>
            <a:endParaRPr lang="fr-FR" sz="1400" b="1" dirty="0">
              <a:solidFill>
                <a:srgbClr val="07A199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24143" y="4404266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Implementation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14" y="4371566"/>
            <a:ext cx="519149" cy="4680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54" y="2813108"/>
            <a:ext cx="558358" cy="4680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86" y="4911303"/>
            <a:ext cx="436800" cy="50400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516907" y="3838023"/>
            <a:ext cx="7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Amount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07662" y="5434443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Duration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44420" y="5890308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Location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08" y="5524948"/>
            <a:ext cx="540192" cy="46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0" y="3199060"/>
            <a:ext cx="2636543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1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5" y="3458879"/>
            <a:ext cx="2340000" cy="18499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  <p:graphicFrame>
        <p:nvGraphicFramePr>
          <p:cNvPr id="49" name="Diagramme 48"/>
          <p:cNvGraphicFramePr/>
          <p:nvPr/>
        </p:nvGraphicFramePr>
        <p:xfrm>
          <a:off x="6096000" y="3024980"/>
          <a:ext cx="5948909" cy="355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5" name="Imag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21" y="3278549"/>
            <a:ext cx="694493" cy="59628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75920" y="993801"/>
            <a:ext cx="11914484" cy="856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Approach 2 - Strengthening the digital and entrepreneurial capacities of women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672" y="1963775"/>
            <a:ext cx="11887731" cy="741440"/>
          </a:xfrm>
          <a:prstGeom prst="rect">
            <a:avLst/>
          </a:prstGeom>
          <a:noFill/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Project RAQAM-E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9" y="3790930"/>
            <a:ext cx="359108" cy="468000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3516907" y="4087154"/>
            <a:ext cx="1854400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1,5 M EURO </a:t>
            </a:r>
          </a:p>
          <a:p>
            <a:endParaRPr lang="fr-FR" sz="1375" b="1" dirty="0">
              <a:latin typeface="Calisto MT" panose="02040603050505030304" pitchFamily="18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510967" y="5651714"/>
            <a:ext cx="18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03/2021 – 03/2024</a:t>
            </a: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27" y="5992948"/>
            <a:ext cx="439200" cy="432000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3544420" y="6141036"/>
            <a:ext cx="185440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75" b="1" dirty="0">
                <a:latin typeface="Calisto MT" panose="02040603050505030304" pitchFamily="18" charset="0"/>
              </a:rPr>
              <a:t>Libye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3010813" y="2964003"/>
            <a:ext cx="177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Funder</a:t>
            </a:r>
            <a:endParaRPr lang="fr-FR" sz="1400" b="1" dirty="0">
              <a:solidFill>
                <a:srgbClr val="07A199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20925" y="4382428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Implementation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14" y="4371566"/>
            <a:ext cx="519149" cy="4680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54" y="2813108"/>
            <a:ext cx="558358" cy="4680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86" y="4911303"/>
            <a:ext cx="436800" cy="50400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516907" y="3838023"/>
            <a:ext cx="7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Amount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07662" y="5434443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Duration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544420" y="5890308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Location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08" y="5524948"/>
            <a:ext cx="540192" cy="468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267" y="4920631"/>
            <a:ext cx="47732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94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  <p:graphicFrame>
        <p:nvGraphicFramePr>
          <p:cNvPr id="51" name="Diagramme 50"/>
          <p:cNvGraphicFramePr/>
          <p:nvPr/>
        </p:nvGraphicFramePr>
        <p:xfrm>
          <a:off x="6147719" y="2964003"/>
          <a:ext cx="5904620" cy="364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8" name="Image 47" descr="Résultat de recherche d'images pour &quot;afd&quot;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58" y="3291057"/>
            <a:ext cx="1404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/>
          <p:cNvSpPr/>
          <p:nvPr/>
        </p:nvSpPr>
        <p:spPr>
          <a:xfrm>
            <a:off x="175920" y="993801"/>
            <a:ext cx="11914484" cy="856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Approach 2 - Strengthening the digital and entrepreneurial capacities of women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672" y="1963775"/>
            <a:ext cx="11887731" cy="741440"/>
          </a:xfrm>
          <a:prstGeom prst="rect">
            <a:avLst/>
          </a:prstGeom>
          <a:noFill/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The programme Territoires créateurs d’emploi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9" y="3790930"/>
            <a:ext cx="359108" cy="468000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3516907" y="4087154"/>
            <a:ext cx="1854400" cy="48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5 M EURO </a:t>
            </a:r>
          </a:p>
          <a:p>
            <a:endParaRPr lang="fr-FR" sz="1375" b="1" dirty="0">
              <a:latin typeface="Calisto MT" panose="02040603050505030304" pitchFamily="18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510967" y="5651714"/>
            <a:ext cx="18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Baskerville Old Face" panose="02020602080505020303" pitchFamily="18" charset="0"/>
              </a:rPr>
              <a:t>09/2019 – 09/2021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27" y="5992948"/>
            <a:ext cx="439200" cy="432000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3544420" y="6141036"/>
            <a:ext cx="185440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75" b="1" dirty="0">
                <a:latin typeface="Calisto MT" panose="02040603050505030304" pitchFamily="18" charset="0"/>
              </a:rPr>
              <a:t>Burkina Faso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3010813" y="2964003"/>
            <a:ext cx="177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Funder</a:t>
            </a:r>
            <a:endParaRPr lang="fr-FR" sz="1400" b="1" dirty="0">
              <a:solidFill>
                <a:srgbClr val="07A199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516907" y="4392580"/>
            <a:ext cx="133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Implementation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14" y="4371566"/>
            <a:ext cx="519149" cy="4680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54" y="2813108"/>
            <a:ext cx="558358" cy="468000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86" y="4911303"/>
            <a:ext cx="436800" cy="504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516907" y="3838023"/>
            <a:ext cx="7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>
                <a:solidFill>
                  <a:srgbClr val="07A199"/>
                </a:solidFill>
                <a:latin typeface="Baskerville Old Face" panose="02020602080505020303" pitchFamily="18" charset="0"/>
              </a:rPr>
              <a:t>Amount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07662" y="5434443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Duration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44420" y="5890308"/>
            <a:ext cx="2342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7A199"/>
                </a:solidFill>
                <a:latin typeface="Baskerville Old Face" panose="02020602080505020303" pitchFamily="18" charset="0"/>
              </a:rPr>
              <a:t>Location</a:t>
            </a:r>
            <a:endParaRPr lang="fr-FR" sz="1400" b="1" dirty="0">
              <a:solidFill>
                <a:srgbClr val="07A199"/>
              </a:solidFill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08" y="5524948"/>
            <a:ext cx="540192" cy="46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6" y="3368594"/>
            <a:ext cx="194060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07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3" y="-204755"/>
            <a:ext cx="2667947" cy="136589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49904" y="1045842"/>
            <a:ext cx="11914484" cy="856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44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Approach 3 - Business climate reform for women's economic empowerment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1341" y="2411740"/>
            <a:ext cx="8504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Promoting equal opportunities for women in the labor market through business environment reforms</a:t>
            </a:r>
            <a:endParaRPr lang="fr-FR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Promoting the inclusion of women and women's associations in public-private dialogue: an imperative for sustainable development</a:t>
            </a:r>
            <a:endParaRPr lang="fr-FR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Baskerville Old Face" panose="02020602080505020303" pitchFamily="18" charset="0"/>
              </a:rPr>
              <a:t>Supporting women-owned businesses through business environment reforms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Baskerville Old Face" panose="02020602080505020303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Baskerville Old Face" panose="02020602080505020303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Baskerville Old Face" panose="02020602080505020303" pitchFamily="18" charset="0"/>
              </a:rPr>
              <a:t>FACILITY ICR Women's economic empowerment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Baskerville Old Face" panose="02020602080505020303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8933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A63F6-2FFA-4427-8C59-13F160D4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Agenda</a:t>
            </a:r>
            <a:endParaRPr lang="de-BE" b="1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FE00E24-BCD7-4B35-9F29-84C7BA54CE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2730" y="1269092"/>
          <a:ext cx="10691070" cy="550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5">
            <a:extLst>
              <a:ext uri="{FF2B5EF4-FFF2-40B4-BE49-F238E27FC236}">
                <a16:creationId xmlns:a16="http://schemas.microsoft.com/office/drawing/2014/main" id="{0E4A4FA0-4375-4D00-A406-EF84B90C6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1844" y="0"/>
            <a:ext cx="2550156" cy="12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0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drinnen, Mann, Tisch enthält.&#10;&#10;Automatisch generierte Beschreibung">
            <a:extLst>
              <a:ext uri="{FF2B5EF4-FFF2-40B4-BE49-F238E27FC236}">
                <a16:creationId xmlns:a16="http://schemas.microsoft.com/office/drawing/2014/main" id="{5B9B1986-E5A9-4B9A-9479-9911CF866E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40013"/>
          <a:stretch/>
        </p:blipFill>
        <p:spPr>
          <a:xfrm>
            <a:off x="0" y="1122361"/>
            <a:ext cx="12192000" cy="4386262"/>
          </a:xfrm>
          <a:prstGeom prst="rect">
            <a:avLst/>
          </a:prstGeom>
        </p:spPr>
      </p:pic>
      <p:sp>
        <p:nvSpPr>
          <p:cNvPr id="18" name="Titel 17">
            <a:extLst>
              <a:ext uri="{FF2B5EF4-FFF2-40B4-BE49-F238E27FC236}">
                <a16:creationId xmlns:a16="http://schemas.microsoft.com/office/drawing/2014/main" id="{29076181-B505-488E-BAF7-31C5157F8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Practitioner’s Network – Women Economic Empowerment</a:t>
            </a:r>
            <a:endParaRPr lang="en-GB" noProof="0" dirty="0"/>
          </a:p>
        </p:txBody>
      </p:sp>
      <p:sp>
        <p:nvSpPr>
          <p:cNvPr id="19" name="Untertitel 18">
            <a:extLst>
              <a:ext uri="{FF2B5EF4-FFF2-40B4-BE49-F238E27FC236}">
                <a16:creationId xmlns:a16="http://schemas.microsoft.com/office/drawing/2014/main" id="{582B1052-E393-4CF3-9130-EA3DE8DAF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Investment Climate Reform Facility – 22.03.2022</a:t>
            </a:r>
            <a:br>
              <a:rPr lang="en-US" dirty="0"/>
            </a:br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E67431-9CED-487A-9DFC-7E42B03954EA}"/>
              </a:ext>
            </a:extLst>
          </p:cNvPr>
          <p:cNvGrpSpPr/>
          <p:nvPr/>
        </p:nvGrpSpPr>
        <p:grpSpPr>
          <a:xfrm>
            <a:off x="0" y="1122362"/>
            <a:ext cx="12192000" cy="4390927"/>
            <a:chOff x="0" y="1122362"/>
            <a:chExt cx="12192000" cy="4390927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A32C4F1-5DEA-4B97-96D7-D3E84F5D67C4}"/>
                </a:ext>
              </a:extLst>
            </p:cNvPr>
            <p:cNvSpPr/>
            <p:nvPr userDrawn="1"/>
          </p:nvSpPr>
          <p:spPr>
            <a:xfrm>
              <a:off x="0" y="1122363"/>
              <a:ext cx="1278294" cy="20844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E3870C9-369C-45B1-ABB1-4531F5AAB241}"/>
                </a:ext>
              </a:extLst>
            </p:cNvPr>
            <p:cNvSpPr/>
            <p:nvPr userDrawn="1"/>
          </p:nvSpPr>
          <p:spPr>
            <a:xfrm>
              <a:off x="0" y="3429001"/>
              <a:ext cx="1278294" cy="2084288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6893B74E-2522-445D-B4CB-51D81527E4D9}"/>
                </a:ext>
              </a:extLst>
            </p:cNvPr>
            <p:cNvSpPr/>
            <p:nvPr userDrawn="1"/>
          </p:nvSpPr>
          <p:spPr>
            <a:xfrm>
              <a:off x="10226351" y="1122362"/>
              <a:ext cx="1965649" cy="2084400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650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30">
            <a:extLst>
              <a:ext uri="{FF2B5EF4-FFF2-40B4-BE49-F238E27FC236}">
                <a16:creationId xmlns:a16="http://schemas.microsoft.com/office/drawing/2014/main" id="{90D7DED1-C375-4680-875D-C6317939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11" y="874294"/>
            <a:ext cx="11600133" cy="549079"/>
          </a:xfrm>
        </p:spPr>
        <p:txBody>
          <a:bodyPr>
            <a:normAutofit fontScale="90000"/>
          </a:bodyPr>
          <a:lstStyle/>
          <a:p>
            <a:r>
              <a:rPr lang="de-DE" sz="3600" dirty="0" err="1"/>
              <a:t>Our</a:t>
            </a:r>
            <a:r>
              <a:rPr lang="de-DE" sz="3600" dirty="0"/>
              <a:t> support </a:t>
            </a:r>
            <a:r>
              <a:rPr lang="de-DE" sz="3600" dirty="0" err="1"/>
              <a:t>to</a:t>
            </a:r>
            <a:r>
              <a:rPr lang="de-DE" sz="3600" dirty="0"/>
              <a:t> ACP </a:t>
            </a:r>
            <a:r>
              <a:rPr lang="de-DE" sz="3600" dirty="0" err="1"/>
              <a:t>partners</a:t>
            </a:r>
            <a:endParaRPr lang="de-DE" sz="36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CA8380C-D913-4E7F-8B93-690D4B165F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656" y="2059865"/>
          <a:ext cx="11599862" cy="4096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4772AA-FE57-4738-85F0-75018868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pPr/>
              <a:t>56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253FD-1A95-45DF-A433-6F26DB91FAA9}"/>
              </a:ext>
            </a:extLst>
          </p:cNvPr>
          <p:cNvSpPr txBox="1"/>
          <p:nvPr/>
        </p:nvSpPr>
        <p:spPr>
          <a:xfrm>
            <a:off x="3510367" y="5956240"/>
            <a:ext cx="640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  <a:highlight>
                  <a:srgbClr val="92C67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Special Focus on Women’s Economic Empowerment</a:t>
            </a:r>
          </a:p>
        </p:txBody>
      </p:sp>
      <p:graphicFrame>
        <p:nvGraphicFramePr>
          <p:cNvPr id="8" name="Tabelle 6">
            <a:extLst>
              <a:ext uri="{FF2B5EF4-FFF2-40B4-BE49-F238E27FC236}">
                <a16:creationId xmlns:a16="http://schemas.microsoft.com/office/drawing/2014/main" id="{FED14871-AC6B-41F4-A33A-34EB432667CE}"/>
              </a:ext>
            </a:extLst>
          </p:cNvPr>
          <p:cNvGraphicFramePr>
            <a:graphicFrameLocks noGrp="1"/>
          </p:cNvGraphicFramePr>
          <p:nvPr/>
        </p:nvGraphicFramePr>
        <p:xfrm>
          <a:off x="460921" y="1384595"/>
          <a:ext cx="11269331" cy="57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85360">
                  <a:extLst>
                    <a:ext uri="{9D8B030D-6E8A-4147-A177-3AD203B41FA5}">
                      <a16:colId xmlns:a16="http://schemas.microsoft.com/office/drawing/2014/main" val="788122083"/>
                    </a:ext>
                  </a:extLst>
                </a:gridCol>
                <a:gridCol w="9983971">
                  <a:extLst>
                    <a:ext uri="{9D8B030D-6E8A-4147-A177-3AD203B41FA5}">
                      <a16:colId xmlns:a16="http://schemas.microsoft.com/office/drawing/2014/main" val="3138527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9B2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</a:t>
                      </a:r>
                    </a:p>
                    <a:p>
                      <a:endParaRPr lang="en-GB" sz="16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the countries and regional institutions in Africa, the Caribbean and the Pacific in their public-private dialogue process to create a more conducive and sustainable investment climate.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4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079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51D4F0-759E-430B-8A13-9D7A8F529A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7E602-9FEE-4F39-BD15-2607DE72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488F1-CC72-4DF2-8B60-4BA1CB12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C4D34F-1906-4171-A166-BE3CE7258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ICR Facility work on Women´s Economic Empowerment (WEE) so far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24C5FF5-BAE8-434D-8D13-E2EBADAF60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8F2DB-B76B-4FBF-9190-3FC866077B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979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EA2B3-4F5E-4F5C-89E3-48EF4DA5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58</a:t>
            </a:fld>
            <a:endParaRPr lang="en-GB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405DF8-E5DE-4A9B-AD76-544BA613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1052513"/>
            <a:ext cx="11599862" cy="547687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Finance Institutions (DFIs) &amp; Gender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AB794A-AB9D-4628-80F1-848CFA366D61}"/>
              </a:ext>
            </a:extLst>
          </p:cNvPr>
          <p:cNvSpPr txBox="1">
            <a:spLocks/>
          </p:cNvSpPr>
          <p:nvPr/>
        </p:nvSpPr>
        <p:spPr>
          <a:xfrm>
            <a:off x="1044153" y="1665798"/>
            <a:ext cx="5390102" cy="960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Tanzania Agricultural Development Bank (TADB) </a:t>
            </a:r>
            <a:br>
              <a:rPr lang="en-US" sz="1800" dirty="0"/>
            </a:br>
            <a:r>
              <a:rPr lang="en-US" sz="1800" dirty="0">
                <a:solidFill>
                  <a:schemeClr val="accent1"/>
                </a:solidFill>
                <a:latin typeface="Arial"/>
                <a:cs typeface="Arial"/>
              </a:rPr>
              <a:t>Agribusiness Financing for Women &amp; Youth (2021-2022)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7640B-4A2F-41B1-A67C-B600D2DC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4" y="1665798"/>
            <a:ext cx="925854" cy="1211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5D92F8-B2B6-4040-9A9D-52AA4C851767}"/>
              </a:ext>
            </a:extLst>
          </p:cNvPr>
          <p:cNvSpPr txBox="1"/>
          <p:nvPr/>
        </p:nvSpPr>
        <p:spPr>
          <a:xfrm>
            <a:off x="1002197" y="2794812"/>
            <a:ext cx="504277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facilitate the development and deployment of tailored financial products aimed at achieving greater access to financial services for women and youth in agribusiness</a:t>
            </a:r>
            <a:endParaRPr lang="en-GB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(1) technical study on the landscape of agribusiness financing to women &amp; youth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(2) development of a gender scheme &amp; strategy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PPD workshop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gender scheme &amp; strategy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487C2D4-533F-4D17-8DBD-96ED6958A1A8}"/>
              </a:ext>
            </a:extLst>
          </p:cNvPr>
          <p:cNvSpPr txBox="1">
            <a:spLocks/>
          </p:cNvSpPr>
          <p:nvPr/>
        </p:nvSpPr>
        <p:spPr>
          <a:xfrm>
            <a:off x="7484295" y="1842568"/>
            <a:ext cx="4297478" cy="549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Development Bank of Rwanda (BRD) </a:t>
            </a:r>
            <a:br>
              <a:rPr lang="en-US" sz="1800" dirty="0"/>
            </a:br>
            <a:r>
              <a:rPr lang="en-US" sz="1800" dirty="0">
                <a:solidFill>
                  <a:schemeClr val="accent1"/>
                </a:solidFill>
                <a:latin typeface="Arial"/>
                <a:cs typeface="Arial"/>
              </a:rPr>
              <a:t>Gender Policy Review (2021)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11" name="Picture 2" descr="REQUEST FOR PROPOSAL FOR RIPPS AND SWIFT UPGRADE BY The Development Bank of  Rwanda (BRD) - Trendsnafrica">
            <a:extLst>
              <a:ext uri="{FF2B5EF4-FFF2-40B4-BE49-F238E27FC236}">
                <a16:creationId xmlns:a16="http://schemas.microsoft.com/office/drawing/2014/main" id="{6EEA0261-88F9-43AA-9B5E-FCE56DB1F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1" r="23945"/>
          <a:stretch/>
        </p:blipFill>
        <p:spPr bwMode="auto">
          <a:xfrm>
            <a:off x="6568534" y="1771062"/>
            <a:ext cx="781481" cy="9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F255F1-1BD9-4EB4-B9AC-3D39EE545E12}"/>
              </a:ext>
            </a:extLst>
          </p:cNvPr>
          <p:cNvSpPr txBox="1"/>
          <p:nvPr/>
        </p:nvSpPr>
        <p:spPr>
          <a:xfrm>
            <a:off x="7484295" y="2731610"/>
            <a:ext cx="470770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review and support BRD’s gender policy to promote gender mainstreaming to make BRD interventions more efficient, effective, and relevant.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(1) reviewing of BRD’s gender policy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(2) identification of priority areas for improvement</a:t>
            </a:r>
          </a:p>
          <a:p>
            <a:pPr lvl="1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creation of a gender action plan</a:t>
            </a:r>
          </a:p>
        </p:txBody>
      </p:sp>
    </p:spTree>
    <p:extLst>
      <p:ext uri="{BB962C8B-B14F-4D97-AF65-F5344CB8AC3E}">
        <p14:creationId xmlns:p14="http://schemas.microsoft.com/office/powerpoint/2010/main" val="42868297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30">
            <a:extLst>
              <a:ext uri="{FF2B5EF4-FFF2-40B4-BE49-F238E27FC236}">
                <a16:creationId xmlns:a16="http://schemas.microsoft.com/office/drawing/2014/main" id="{90D7DED1-C375-4680-875D-C6317939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85" y="891164"/>
            <a:ext cx="11600133" cy="549079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Knowledge </a:t>
            </a:r>
            <a:r>
              <a:rPr lang="de-DE" sz="3600" dirty="0" err="1"/>
              <a:t>series</a:t>
            </a:r>
            <a:r>
              <a:rPr lang="de-DE" sz="3600" dirty="0"/>
              <a:t> – 3 </a:t>
            </a:r>
            <a:r>
              <a:rPr lang="de-DE" sz="3600" dirty="0" err="1"/>
              <a:t>ICReports</a:t>
            </a:r>
            <a:endParaRPr lang="de-DE" sz="36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CA8380C-D913-4E7F-8B93-690D4B165F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3165" y="1526506"/>
          <a:ext cx="11599862" cy="452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4772AA-FE57-4738-85F0-75018868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pPr/>
              <a:t>59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4706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71350" y="2176272"/>
            <a:ext cx="10057261" cy="1545199"/>
          </a:xfrm>
        </p:spPr>
        <p:txBody>
          <a:bodyPr>
            <a:noAutofit/>
          </a:bodyPr>
          <a:lstStyle/>
          <a:p>
            <a:r>
              <a:rPr lang="en-GB" sz="5400" dirty="0"/>
              <a:t>Women’s Economic Empowerment </a:t>
            </a:r>
            <a:br>
              <a:rPr lang="en-GB" sz="5400" dirty="0"/>
            </a:br>
            <a:r>
              <a:rPr lang="en-GB" sz="5400" dirty="0"/>
              <a:t>DG INTPA and DG NEAR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Gender and private sector development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12526" y="4832672"/>
            <a:ext cx="6172427" cy="966261"/>
          </a:xfrm>
        </p:spPr>
        <p:txBody>
          <a:bodyPr/>
          <a:lstStyle/>
          <a:p>
            <a:r>
              <a:rPr lang="en-GB" dirty="0"/>
              <a:t>Joanna Kahiluoto, INTPA E2</a:t>
            </a:r>
          </a:p>
          <a:p>
            <a:r>
              <a:rPr lang="en-GB" dirty="0"/>
              <a:t>Ilektra </a:t>
            </a:r>
            <a:r>
              <a:rPr lang="en-GB" dirty="0" err="1"/>
              <a:t>Tsakalidou</a:t>
            </a:r>
            <a:r>
              <a:rPr lang="en-GB" dirty="0"/>
              <a:t>, NEAR B2</a:t>
            </a:r>
          </a:p>
          <a:p>
            <a:r>
              <a:rPr lang="en-GB" dirty="0"/>
              <a:t>Eloise </a:t>
            </a:r>
            <a:r>
              <a:rPr lang="en-GB" dirty="0" err="1"/>
              <a:t>Roos-Kilhoffer</a:t>
            </a:r>
            <a:r>
              <a:rPr lang="en-GB" dirty="0"/>
              <a:t>, NEAR B2  </a:t>
            </a:r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3B9213-9696-447C-8D4E-4EF61DFA5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71" y="1614778"/>
            <a:ext cx="8786973" cy="466062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Legal frameworks must be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updated</a:t>
            </a:r>
            <a:r>
              <a:rPr lang="en-US" dirty="0">
                <a:latin typeface="Arial"/>
                <a:cs typeface="Arial"/>
              </a:rPr>
              <a:t> to ensure that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ownership rights, inheritance regimes,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and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 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family codes (and more)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are equally applied. This will enable women to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fully access property, own land and assets</a:t>
            </a:r>
            <a:r>
              <a:rPr lang="en-US" dirty="0">
                <a:latin typeface="Arial"/>
                <a:cs typeface="Arial"/>
              </a:rPr>
              <a:t>, and thus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access credits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grow their business.</a:t>
            </a:r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Reducing complicated and lengthy administrative barriers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is critical to supporting women in </a:t>
            </a:r>
            <a:r>
              <a:rPr lang="en-US" dirty="0" err="1">
                <a:latin typeface="Arial"/>
                <a:cs typeface="Arial"/>
              </a:rPr>
              <a:t>formalising</a:t>
            </a:r>
            <a:r>
              <a:rPr lang="en-US" dirty="0">
                <a:latin typeface="Arial"/>
                <a:cs typeface="Arial"/>
              </a:rPr>
              <a:t> and operating their businesses.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Promoting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access to finance</a:t>
            </a:r>
            <a:r>
              <a:rPr lang="en-US" dirty="0">
                <a:latin typeface="Arial"/>
                <a:cs typeface="Arial"/>
              </a:rPr>
              <a:t>, such as through 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women’s credit lines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or 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new ways of measuring credit scores</a:t>
            </a:r>
            <a:r>
              <a:rPr lang="en-US" dirty="0">
                <a:latin typeface="Arial"/>
                <a:cs typeface="Arial"/>
              </a:rPr>
              <a:t>, have shown positive results on women-owned/led businesses. They can create an enabling environment to promote women-owned/led businesses’ </a:t>
            </a:r>
            <a:r>
              <a:rPr lang="en-US" dirty="0" err="1">
                <a:latin typeface="Arial"/>
                <a:cs typeface="Arial"/>
              </a:rPr>
              <a:t>formalisation</a:t>
            </a:r>
            <a:r>
              <a:rPr lang="en-US" dirty="0">
                <a:latin typeface="Arial"/>
                <a:cs typeface="Arial"/>
              </a:rPr>
              <a:t>, growth, and sustainability while benefiting the economy.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B7F6AF2-1FC0-4DFB-A826-18DD4EA9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65" y="813106"/>
            <a:ext cx="7913877" cy="720725"/>
          </a:xfrm>
        </p:spPr>
        <p:txBody>
          <a:bodyPr/>
          <a:lstStyle/>
          <a:p>
            <a:r>
              <a:rPr lang="en-ZW" sz="2200"/>
              <a:t>Key findings: BER to support women-owned businesses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B2D2C-C772-4D49-BC4A-926FD9F08A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C5477-7481-47C1-A05E-8A6526BB68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AD6615-BFBD-4AB1-B9F2-F5029BE358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A13408F-B5B9-4BDF-854F-513FA8984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39" t="11622" r="40978" b="596"/>
          <a:stretch/>
        </p:blipFill>
        <p:spPr>
          <a:xfrm>
            <a:off x="9785061" y="1321670"/>
            <a:ext cx="2010384" cy="29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2285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3B9213-9696-447C-8D4E-4EF61DFA5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69" y="1309186"/>
            <a:ext cx="8527616" cy="47756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Having equal opportunities under the law</a:t>
            </a:r>
            <a:r>
              <a:rPr lang="en-US" sz="1800" dirty="0">
                <a:latin typeface="Arial"/>
                <a:cs typeface="Arial"/>
              </a:rPr>
              <a:t> is essential to promoting equal opportunities for women in the </a:t>
            </a:r>
            <a:r>
              <a:rPr lang="en-US" sz="1800" dirty="0" err="1">
                <a:latin typeface="Arial"/>
                <a:cs typeface="Arial"/>
              </a:rPr>
              <a:t>labour</a:t>
            </a:r>
            <a:r>
              <a:rPr lang="en-US" sz="1800" dirty="0">
                <a:latin typeface="Arial"/>
                <a:cs typeface="Arial"/>
              </a:rPr>
              <a:t> market. The lack of equal treatment under the law, negatively affects women’s </a:t>
            </a:r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access to the </a:t>
            </a:r>
            <a:r>
              <a:rPr lang="en-US" sz="1800" dirty="0" err="1">
                <a:solidFill>
                  <a:srgbClr val="00A09A"/>
                </a:solidFill>
                <a:latin typeface="Arial"/>
                <a:ea typeface="+mj-ea"/>
                <a:cs typeface="Arial"/>
              </a:rPr>
              <a:t>labour</a:t>
            </a:r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 markets, earnings, and participation in highly productive activities</a:t>
            </a:r>
            <a:r>
              <a:rPr lang="en-US" sz="1800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sz="1800" dirty="0">
              <a:solidFill>
                <a:srgbClr val="0B204A"/>
              </a:solidFill>
              <a:latin typeface="Arial"/>
              <a:ea typeface="+mj-ea"/>
              <a:cs typeface="Arial"/>
            </a:endParaRPr>
          </a:p>
          <a:p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In ACP countries, policies and regulations</a:t>
            </a:r>
            <a:r>
              <a:rPr lang="en-US" sz="18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still prohibit or create </a:t>
            </a:r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barriers for women from entering traditionally male-dominated industries</a:t>
            </a:r>
            <a:r>
              <a:rPr lang="en-US" sz="1800" dirty="0">
                <a:latin typeface="Arial"/>
                <a:cs typeface="Arial"/>
              </a:rPr>
              <a:t>, which often provide higher earnings and more job opportunities. BER could enhance women’s access to these specific job markets, thus reducing existing occupational segregation and gender stereotypes.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Fiscal systems and policies </a:t>
            </a:r>
            <a:r>
              <a:rPr lang="en-US" sz="1800" dirty="0">
                <a:latin typeface="Arial"/>
                <a:cs typeface="Arial"/>
              </a:rPr>
              <a:t>can influence women’s employment decisions and can limit or promote women’s labor market participation. </a:t>
            </a:r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Public procurement</a:t>
            </a:r>
            <a:r>
              <a:rPr lang="en-US" sz="1800" dirty="0">
                <a:solidFill>
                  <a:srgbClr val="C00000"/>
                </a:solidFill>
                <a:latin typeface="Arial"/>
                <a:cs typeface="Arial"/>
              </a:rPr>
              <a:t> </a:t>
            </a:r>
            <a:r>
              <a:rPr lang="en-US" sz="1800" dirty="0">
                <a:latin typeface="Arial"/>
                <a:cs typeface="Arial"/>
              </a:rPr>
              <a:t>opportunities for targeting increased participation of women, either with </a:t>
            </a:r>
            <a:r>
              <a:rPr lang="en-US" sz="1800" dirty="0">
                <a:solidFill>
                  <a:schemeClr val="accent2"/>
                </a:solidFill>
                <a:latin typeface="Arial"/>
                <a:cs typeface="Arial"/>
              </a:rPr>
              <a:t>q</a:t>
            </a:r>
            <a:r>
              <a:rPr lang="en-US" sz="1800" dirty="0">
                <a:solidFill>
                  <a:srgbClr val="00A09A"/>
                </a:solidFill>
                <a:latin typeface="Arial"/>
                <a:ea typeface="+mj-ea"/>
                <a:cs typeface="Arial"/>
              </a:rPr>
              <a:t>uotas in traditionally male-dominated sectors or for the inclusion</a:t>
            </a:r>
            <a:r>
              <a:rPr lang="en-US" sz="18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 women-owned businesses, can be useful for promoting a more inclusive </a:t>
            </a:r>
            <a:r>
              <a:rPr lang="en-US" sz="1800" dirty="0" err="1">
                <a:latin typeface="Arial"/>
                <a:cs typeface="Arial"/>
              </a:rPr>
              <a:t>labour</a:t>
            </a:r>
            <a:r>
              <a:rPr lang="en-US" sz="1800" dirty="0">
                <a:latin typeface="Arial"/>
                <a:cs typeface="Arial"/>
              </a:rPr>
              <a:t> market.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B2D2C-C772-4D49-BC4A-926FD9F08A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C5477-7481-47C1-A05E-8A6526BB68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AD6615-BFBD-4AB1-B9F2-F5029BE358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28CBAE-4B7F-43BE-A55D-0C60ADE6ACFD}"/>
              </a:ext>
            </a:extLst>
          </p:cNvPr>
          <p:cNvSpPr txBox="1"/>
          <p:nvPr/>
        </p:nvSpPr>
        <p:spPr>
          <a:xfrm>
            <a:off x="392233" y="875232"/>
            <a:ext cx="1011178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kumimoji="0" lang="en-ZW" sz="1800" b="1" i="0" u="none" strike="noStrike" kern="1200" cap="none" spc="0" normalizeH="0" baseline="0" noProof="0">
                <a:ln>
                  <a:noFill/>
                </a:ln>
                <a:solidFill>
                  <a:srgbClr val="00A09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Key findings: BER to promote </a:t>
            </a:r>
            <a:r>
              <a:rPr kumimoji="0" lang="en-ZW" sz="2200" b="1" i="0" u="none" strike="noStrike" kern="1200" cap="none" spc="0" normalizeH="0" baseline="0" noProof="0">
                <a:ln>
                  <a:noFill/>
                </a:ln>
                <a:solidFill>
                  <a:srgbClr val="00A09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equal</a:t>
            </a:r>
            <a:r>
              <a:rPr kumimoji="0" lang="en-ZW" sz="1800" b="1" i="0" u="none" strike="noStrike" kern="1200" cap="none" spc="0" normalizeH="0" baseline="0" noProof="0">
                <a:ln>
                  <a:noFill/>
                </a:ln>
                <a:solidFill>
                  <a:srgbClr val="00A09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opportunities for women in labour market </a:t>
            </a:r>
            <a:r>
              <a:rPr lang="en-US" sz="1600" i="1"/>
              <a:t>(</a:t>
            </a:r>
            <a:r>
              <a:rPr lang="en-US" sz="1600" i="1">
                <a:hlinkClick r:id="rId2"/>
              </a:rPr>
              <a:t>Link</a:t>
            </a:r>
            <a:r>
              <a:rPr lang="en-US" sz="1600" i="1"/>
              <a:t>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7BC7F0-B7F4-491B-BDA9-A1F850BB3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70" t="13592" r="41064" b="596"/>
          <a:stretch/>
        </p:blipFill>
        <p:spPr>
          <a:xfrm>
            <a:off x="9234791" y="1462729"/>
            <a:ext cx="2178996" cy="30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31803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3B9213-9696-447C-8D4E-4EF61DFA5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292" y="1496092"/>
            <a:ext cx="8355088" cy="466062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sz="1850" dirty="0">
                <a:solidFill>
                  <a:schemeClr val="accent2"/>
                </a:solidFill>
                <a:latin typeface="Arial"/>
                <a:cs typeface="Arial"/>
              </a:rPr>
              <a:t>Social and cultural norms, family dynamics, and laws and regulations</a:t>
            </a:r>
            <a:r>
              <a:rPr lang="en-GB" sz="18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affect women’s likelihood to participate in PPDs, both as </a:t>
            </a:r>
            <a:r>
              <a:rPr lang="en-GB" dirty="0">
                <a:solidFill>
                  <a:schemeClr val="accent2"/>
                </a:solidFill>
                <a:latin typeface="Arial"/>
                <a:cs typeface="Arial"/>
              </a:rPr>
              <a:t>decision-makers</a:t>
            </a:r>
            <a:r>
              <a:rPr lang="en-GB" dirty="0">
                <a:latin typeface="Arial"/>
                <a:cs typeface="Arial"/>
              </a:rPr>
              <a:t> and as </a:t>
            </a:r>
            <a:r>
              <a:rPr lang="en-GB" dirty="0">
                <a:solidFill>
                  <a:schemeClr val="accent2"/>
                </a:solidFill>
                <a:latin typeface="Arial"/>
                <a:cs typeface="Arial"/>
              </a:rPr>
              <a:t>private sector representatives</a:t>
            </a:r>
            <a:r>
              <a:rPr lang="en-GB" dirty="0">
                <a:latin typeface="Arial"/>
                <a:cs typeface="Arial"/>
              </a:rPr>
              <a:t>. 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r>
              <a:rPr lang="en-US" sz="1850" dirty="0">
                <a:solidFill>
                  <a:schemeClr val="accent2"/>
                </a:solidFill>
                <a:latin typeface="Arial"/>
                <a:cs typeface="Arial"/>
              </a:rPr>
              <a:t>Women’s participation in PPDs</a:t>
            </a:r>
            <a:r>
              <a:rPr lang="en-US" sz="18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is key to supporting reforms that benefit women-owned businesses and female workers.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sz="1850" dirty="0">
                <a:solidFill>
                  <a:schemeClr val="accent2"/>
                </a:solidFill>
                <a:latin typeface="Arial"/>
                <a:cs typeface="Arial"/>
              </a:rPr>
              <a:t>Promoting women’s associations</a:t>
            </a:r>
            <a:r>
              <a:rPr lang="en-US" sz="18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and women’s chapters of chambers of commerce can help to encourage more inclusive PPDs</a:t>
            </a:r>
            <a:r>
              <a:rPr lang="en-US" dirty="0">
                <a:latin typeface="Arial"/>
                <a:cs typeface="Arial"/>
              </a:rPr>
              <a:t>. 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Women’s </a:t>
            </a:r>
            <a:r>
              <a:rPr lang="en-US" dirty="0" err="1">
                <a:solidFill>
                  <a:schemeClr val="accent2"/>
                </a:solidFill>
                <a:latin typeface="Arial"/>
                <a:cs typeface="Arial"/>
              </a:rPr>
              <a:t>organisations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can champion key business environments reforms in PPDs that promote better work conditions for female workers and women owned businesses. </a:t>
            </a:r>
            <a:endParaRPr lang="en-US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B2D2C-C772-4D49-BC4A-926FD9F08A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C5477-7481-47C1-A05E-8A6526BB68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AD6615-BFBD-4AB1-B9F2-F5029BE358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28CBAE-4B7F-43BE-A55D-0C60ADE6ACFD}"/>
              </a:ext>
            </a:extLst>
          </p:cNvPr>
          <p:cNvSpPr txBox="1"/>
          <p:nvPr/>
        </p:nvSpPr>
        <p:spPr>
          <a:xfrm>
            <a:off x="449743" y="875233"/>
            <a:ext cx="101117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0" lang="en-ZW" sz="1800" b="1" i="0" u="none" strike="noStrike" kern="1200" cap="none" spc="0" normalizeH="0" baseline="0" noProof="0">
                <a:ln>
                  <a:noFill/>
                </a:ln>
                <a:solidFill>
                  <a:srgbClr val="00A09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Key findings: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A09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Promoting women’s organisations into PPDs to foster WEE</a:t>
            </a:r>
          </a:p>
          <a:p>
            <a:pPr algn="l"/>
            <a:endParaRPr lang="en-US" sz="1600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6E2FC-0FDE-42D1-B2C1-615959962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7" t="21315" r="25708" b="7294"/>
          <a:stretch/>
        </p:blipFill>
        <p:spPr>
          <a:xfrm>
            <a:off x="9031458" y="1309186"/>
            <a:ext cx="2647873" cy="37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946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7633-9109-4983-9A82-2236CDB2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Focus group meeting on WEE: challenges identified by participants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343B5D-6CD1-437D-9D54-3B9E75DA0D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6863" y="1814513"/>
          <a:ext cx="11599862" cy="3991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0D988-524E-433F-81B9-94205BBD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63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685507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7633-9109-4983-9A82-2236CDB2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Focus group meeting on WEE: potential support identified from participants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343B5D-6CD1-437D-9D54-3B9E75DA0D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6863" y="1814513"/>
          <a:ext cx="11599862" cy="3991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0D988-524E-433F-81B9-94205BBD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64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042647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51D4F0-759E-430B-8A13-9D7A8F529A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7E602-9FEE-4F39-BD15-2607DE72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488F1-CC72-4DF2-8B60-4BA1CB12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C4D34F-1906-4171-A166-BE3CE7258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ICR Facility WEE upcoming work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24C5FF5-BAE8-434D-8D13-E2EBADAF60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8F2DB-B76B-4FBF-9190-3FC866077BD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8001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B73C-33E4-4B53-ACDD-DFBFCD89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areas of support to WEE through ICR’s through -on demand- mechanism 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B82F1-606D-46E2-A550-A5C394B66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868" y="1825625"/>
            <a:ext cx="6873074" cy="375408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Addressing </a:t>
            </a:r>
            <a:r>
              <a:rPr lang="en-IE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gaps for gender-sensitive investment climate policies</a:t>
            </a:r>
          </a:p>
          <a:p>
            <a:pPr marL="0" indent="0">
              <a:buNone/>
            </a:pPr>
            <a:endParaRPr lang="en-I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Strengthening 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capacities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local actors to organize, process,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interpret the data for policy making.</a:t>
            </a:r>
            <a:r>
              <a:rPr lang="en-US" sz="1800" dirty="0">
                <a:effectLst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Addressing the </a:t>
            </a:r>
            <a:r>
              <a:rPr lang="en-IE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legal and regulatory barriers 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affecting women more significantly</a:t>
            </a:r>
          </a:p>
          <a:p>
            <a:pPr marL="0" indent="0">
              <a:buNone/>
            </a:pPr>
            <a:endParaRPr lang="en-I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Addressing </a:t>
            </a:r>
            <a:r>
              <a:rPr lang="en-IE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gender-biased 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policies and practices</a:t>
            </a:r>
          </a:p>
          <a:p>
            <a:pPr marL="0" indent="0">
              <a:buNone/>
            </a:pPr>
            <a:endParaRPr lang="en-I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Strengthening the </a:t>
            </a:r>
            <a:r>
              <a:rPr lang="en-IE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participation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women in investment climate reform processes</a:t>
            </a:r>
          </a:p>
          <a:p>
            <a:endParaRPr lang="en-IE" sz="1800" i="1" dirty="0">
              <a:latin typeface="Calibri" panose="020F0502020204030204" pitchFamily="34" charset="0"/>
            </a:endParaRPr>
          </a:p>
          <a:p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0D160-C007-4E97-85B2-EF664C89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66</a:t>
            </a:fld>
            <a:endParaRPr lang="en-GB" noProof="0"/>
          </a:p>
        </p:txBody>
      </p:sp>
      <p:pic>
        <p:nvPicPr>
          <p:cNvPr id="8" name="Graphic 7" descr="Research outline">
            <a:extLst>
              <a:ext uri="{FF2B5EF4-FFF2-40B4-BE49-F238E27FC236}">
                <a16:creationId xmlns:a16="http://schemas.microsoft.com/office/drawing/2014/main" id="{BE209BC3-CA13-41EE-845C-7B187D670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211" y="1966726"/>
            <a:ext cx="653837" cy="653837"/>
          </a:xfrm>
          <a:prstGeom prst="rect">
            <a:avLst/>
          </a:prstGeom>
        </p:spPr>
      </p:pic>
      <p:pic>
        <p:nvPicPr>
          <p:cNvPr id="10" name="Graphic 9" descr="Remote learning language with solid fill">
            <a:extLst>
              <a:ext uri="{FF2B5EF4-FFF2-40B4-BE49-F238E27FC236}">
                <a16:creationId xmlns:a16="http://schemas.microsoft.com/office/drawing/2014/main" id="{4C468F20-5B06-4C04-9933-A2F3D4C59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753" y="2616826"/>
            <a:ext cx="653838" cy="653838"/>
          </a:xfrm>
          <a:prstGeom prst="rect">
            <a:avLst/>
          </a:prstGeom>
        </p:spPr>
      </p:pic>
      <p:pic>
        <p:nvPicPr>
          <p:cNvPr id="12" name="Graphic 11" descr="Contract with solid fill">
            <a:extLst>
              <a:ext uri="{FF2B5EF4-FFF2-40B4-BE49-F238E27FC236}">
                <a16:creationId xmlns:a16="http://schemas.microsoft.com/office/drawing/2014/main" id="{6EF128C8-C437-4D37-8835-F053479CA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753" y="3375746"/>
            <a:ext cx="653838" cy="653838"/>
          </a:xfrm>
          <a:prstGeom prst="rect">
            <a:avLst/>
          </a:prstGeom>
        </p:spPr>
      </p:pic>
      <p:pic>
        <p:nvPicPr>
          <p:cNvPr id="14" name="Graphic 13" descr="Gender outline">
            <a:extLst>
              <a:ext uri="{FF2B5EF4-FFF2-40B4-BE49-F238E27FC236}">
                <a16:creationId xmlns:a16="http://schemas.microsoft.com/office/drawing/2014/main" id="{D6685618-5DAE-4E6A-AC47-533A77343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6753" y="4090987"/>
            <a:ext cx="653838" cy="653838"/>
          </a:xfrm>
          <a:prstGeom prst="rect">
            <a:avLst/>
          </a:prstGeom>
        </p:spPr>
      </p:pic>
      <p:pic>
        <p:nvPicPr>
          <p:cNvPr id="16" name="Graphic 15" descr="Woman Shrugging with solid fill">
            <a:extLst>
              <a:ext uri="{FF2B5EF4-FFF2-40B4-BE49-F238E27FC236}">
                <a16:creationId xmlns:a16="http://schemas.microsoft.com/office/drawing/2014/main" id="{824CCF12-E768-4C33-81F1-567928CDA7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870" y="4715707"/>
            <a:ext cx="834881" cy="8348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EDBA32-6ED9-4CA4-8F46-A4A9E97615F9}"/>
              </a:ext>
            </a:extLst>
          </p:cNvPr>
          <p:cNvSpPr/>
          <p:nvPr/>
        </p:nvSpPr>
        <p:spPr>
          <a:xfrm>
            <a:off x="7752942" y="1689699"/>
            <a:ext cx="3904111" cy="209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1700" i="1" dirty="0"/>
              <a:t>Other topics: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b="1" dirty="0"/>
              <a:t>Business environment reform (national, sectoral, regional)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b="1" dirty="0"/>
              <a:t>Sustainability of the business environment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b="1" dirty="0"/>
              <a:t>Support to Public-Private Dialogue structures and mechanisms</a:t>
            </a:r>
          </a:p>
          <a:p>
            <a:pPr lvl="1"/>
            <a:endParaRPr lang="en-GB" dirty="0"/>
          </a:p>
        </p:txBody>
      </p:sp>
      <p:sp>
        <p:nvSpPr>
          <p:cNvPr id="13" name="Rechteck: abgerundete Ecken 20">
            <a:extLst>
              <a:ext uri="{FF2B5EF4-FFF2-40B4-BE49-F238E27FC236}">
                <a16:creationId xmlns:a16="http://schemas.microsoft.com/office/drawing/2014/main" id="{8FC1DE82-BE08-464B-81F3-24A4E10C7B12}"/>
              </a:ext>
            </a:extLst>
          </p:cNvPr>
          <p:cNvSpPr/>
          <p:nvPr/>
        </p:nvSpPr>
        <p:spPr>
          <a:xfrm>
            <a:off x="8046720" y="4187864"/>
            <a:ext cx="3440570" cy="2351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</a:t>
            </a:r>
          </a:p>
          <a:p>
            <a:pPr lvl="0"/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and private stakeholders </a:t>
            </a:r>
          </a:p>
          <a:p>
            <a:pPr marL="285744" indent="-285744"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African, Caribbean and Pacific countries (OACPS)</a:t>
            </a:r>
          </a:p>
          <a:p>
            <a:pPr marL="285744" indent="-285744"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ministries, government agencies, business membership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chambers of commerce</a:t>
            </a:r>
          </a:p>
          <a:p>
            <a:pPr marL="285744" indent="-285744"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488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B73C-33E4-4B53-ACDD-DFBFCD89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Development Finance Institutions (DFIs) &amp; Gender</a:t>
            </a:r>
            <a:endParaRPr lang="LID4096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0D160-C007-4E97-85B2-EF664C89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67</a:t>
            </a:fld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EDBA32-6ED9-4CA4-8F46-A4A9E97615F9}"/>
              </a:ext>
            </a:extLst>
          </p:cNvPr>
          <p:cNvSpPr/>
          <p:nvPr/>
        </p:nvSpPr>
        <p:spPr>
          <a:xfrm>
            <a:off x="6128215" y="1814584"/>
            <a:ext cx="5648152" cy="416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endParaRPr lang="en-GB" sz="1600" dirty="0">
              <a:cs typeface="Calibri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03089FB-B6C2-429E-B38C-441F9678DF98}"/>
              </a:ext>
            </a:extLst>
          </p:cNvPr>
          <p:cNvSpPr txBox="1"/>
          <p:nvPr/>
        </p:nvSpPr>
        <p:spPr>
          <a:xfrm>
            <a:off x="7025586" y="1931962"/>
            <a:ext cx="35567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Awareness raising activities</a:t>
            </a:r>
            <a:endPara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10C8787-FADB-4EE7-9C85-0D1A2B323640}"/>
              </a:ext>
            </a:extLst>
          </p:cNvPr>
          <p:cNvSpPr txBox="1"/>
          <p:nvPr/>
        </p:nvSpPr>
        <p:spPr>
          <a:xfrm>
            <a:off x="6458714" y="2514980"/>
            <a:ext cx="498715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Study on gender best practices in ACP DFIs (April 2022): showcased activities relate to the DFIs’ internal processes (e.g., a gender strategy, etc.) as well as their client-oriented activities (financial products, facilities, TA offers, etc.). 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09B4273-11ED-4EFE-8BC0-ECBF4F700D3B}"/>
              </a:ext>
            </a:extLst>
          </p:cNvPr>
          <p:cNvSpPr txBox="1"/>
          <p:nvPr/>
        </p:nvSpPr>
        <p:spPr>
          <a:xfrm>
            <a:off x="6434255" y="4837288"/>
            <a:ext cx="49871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Webinar on best practices (April/May 2022)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279DAA-730C-4E86-ABB9-C93D1E72A709}"/>
              </a:ext>
            </a:extLst>
          </p:cNvPr>
          <p:cNvSpPr/>
          <p:nvPr/>
        </p:nvSpPr>
        <p:spPr>
          <a:xfrm>
            <a:off x="154608" y="1814584"/>
            <a:ext cx="5781958" cy="4164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A5F29A-4923-4845-8285-3F38BEC8A499}"/>
              </a:ext>
            </a:extLst>
          </p:cNvPr>
          <p:cNvSpPr txBox="1"/>
          <p:nvPr/>
        </p:nvSpPr>
        <p:spPr>
          <a:xfrm>
            <a:off x="1403938" y="1888697"/>
            <a:ext cx="35567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Upcoming Call for Proposals 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C1FA-8236-45C1-BD32-38E5A5383523}"/>
              </a:ext>
            </a:extLst>
          </p:cNvPr>
          <p:cNvSpPr txBox="1"/>
          <p:nvPr/>
        </p:nvSpPr>
        <p:spPr>
          <a:xfrm>
            <a:off x="1134594" y="4659553"/>
            <a:ext cx="4173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topics: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Economic Empowerment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Gender-lens Investing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phic 19" descr="City">
            <a:extLst>
              <a:ext uri="{FF2B5EF4-FFF2-40B4-BE49-F238E27FC236}">
                <a16:creationId xmlns:a16="http://schemas.microsoft.com/office/drawing/2014/main" id="{DB6959CA-B810-40FD-B923-DCDFEFC6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211" y="2380666"/>
            <a:ext cx="763799" cy="7637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8D0706-95F2-4483-A32B-F2330F08E717}"/>
              </a:ext>
            </a:extLst>
          </p:cNvPr>
          <p:cNvSpPr txBox="1"/>
          <p:nvPr/>
        </p:nvSpPr>
        <p:spPr>
          <a:xfrm>
            <a:off x="1237257" y="2562511"/>
            <a:ext cx="447694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Up to six DFIs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to receive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technical assistance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from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2022-2025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E2283C-1742-43B9-8414-06F725BACE79}"/>
              </a:ext>
            </a:extLst>
          </p:cNvPr>
          <p:cNvSpPr txBox="1"/>
          <p:nvPr/>
        </p:nvSpPr>
        <p:spPr>
          <a:xfrm>
            <a:off x="1134594" y="3555066"/>
            <a:ext cx="467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for Proposals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launch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phic 22" descr="Document">
            <a:extLst>
              <a:ext uri="{FF2B5EF4-FFF2-40B4-BE49-F238E27FC236}">
                <a16:creationId xmlns:a16="http://schemas.microsoft.com/office/drawing/2014/main" id="{E85DCEEB-4CEB-49FE-95BC-095E85E8A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211" y="3414689"/>
            <a:ext cx="766678" cy="766678"/>
          </a:xfrm>
          <a:prstGeom prst="rect">
            <a:avLst/>
          </a:prstGeom>
        </p:spPr>
      </p:pic>
      <p:pic>
        <p:nvPicPr>
          <p:cNvPr id="24" name="Graphic 23" descr="Female">
            <a:extLst>
              <a:ext uri="{FF2B5EF4-FFF2-40B4-BE49-F238E27FC236}">
                <a16:creationId xmlns:a16="http://schemas.microsoft.com/office/drawing/2014/main" id="{FAADEA70-5483-4732-B4A4-FE4C09CC4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273" y="4643487"/>
            <a:ext cx="909746" cy="9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08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B73C-33E4-4B53-ACDD-DFBFCD89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WEE training - strong training capacities for WEE in ACP countries</a:t>
            </a:r>
            <a:endParaRPr lang="LID4096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B82F1-606D-46E2-A550-A5C394B66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868" y="1825625"/>
            <a:ext cx="6873074" cy="41672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 </a:t>
            </a:r>
            <a:r>
              <a:rPr lang="en-IE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WEE course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addresses the themes identified from ICR WEE series, TA and DFI work  and focus group meeting and other consultative process</a:t>
            </a:r>
          </a:p>
          <a:p>
            <a:pPr marL="0" indent="0">
              <a:buNone/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raining  </a:t>
            </a:r>
            <a:r>
              <a:rPr lang="en-US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WEE course facilitators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the ACP.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I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A self-paced open online BER for WEE course that can be offered with light touch moderation and accessed at any time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In person 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Delivery of </a:t>
            </a:r>
            <a:r>
              <a:rPr lang="en-IE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 for WEE course 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the ACP,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 times per year to practitioners from across the ACP regions 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</a:rPr>
              <a:t>by 20 WEE course facilitators.</a:t>
            </a:r>
          </a:p>
          <a:p>
            <a:pPr marL="0" indent="0">
              <a:buNone/>
            </a:pPr>
            <a:r>
              <a:rPr lang="en-IE" b="1" i="1" dirty="0">
                <a:latin typeface="Calibri" panose="020F0502020204030204" pitchFamily="34" charset="0"/>
                <a:ea typeface="Calibri" panose="020F0502020204030204" pitchFamily="34" charset="0"/>
              </a:rPr>
              <a:t>- TA requestors (incl. staff), consultants, individuals linked to the implementation of intervention</a:t>
            </a:r>
          </a:p>
          <a:p>
            <a:pPr marL="0" indent="0">
              <a:buNone/>
            </a:pP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B8899-EFBE-4AA3-9FF7-958FBFB64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0D160-C007-4E97-85B2-EF664C89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68</a:t>
            </a:fld>
            <a:endParaRPr lang="en-GB" noProof="0"/>
          </a:p>
        </p:txBody>
      </p:sp>
      <p:pic>
        <p:nvPicPr>
          <p:cNvPr id="10" name="Graphic 9" descr="Remote learning language with solid fill">
            <a:extLst>
              <a:ext uri="{FF2B5EF4-FFF2-40B4-BE49-F238E27FC236}">
                <a16:creationId xmlns:a16="http://schemas.microsoft.com/office/drawing/2014/main" id="{4C468F20-5B06-4C04-9933-A2F3D4C59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94" y="1896456"/>
            <a:ext cx="653838" cy="653838"/>
          </a:xfrm>
          <a:prstGeom prst="rect">
            <a:avLst/>
          </a:prstGeom>
        </p:spPr>
      </p:pic>
      <p:pic>
        <p:nvPicPr>
          <p:cNvPr id="14" name="Graphic 13" descr="Gender outline">
            <a:extLst>
              <a:ext uri="{FF2B5EF4-FFF2-40B4-BE49-F238E27FC236}">
                <a16:creationId xmlns:a16="http://schemas.microsoft.com/office/drawing/2014/main" id="{D6685618-5DAE-4E6A-AC47-533A77343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479" y="3102081"/>
            <a:ext cx="653838" cy="653838"/>
          </a:xfrm>
          <a:prstGeom prst="rect">
            <a:avLst/>
          </a:prstGeom>
        </p:spPr>
      </p:pic>
      <p:pic>
        <p:nvPicPr>
          <p:cNvPr id="16" name="Graphic 15" descr="Woman Shrugging with solid fill">
            <a:extLst>
              <a:ext uri="{FF2B5EF4-FFF2-40B4-BE49-F238E27FC236}">
                <a16:creationId xmlns:a16="http://schemas.microsoft.com/office/drawing/2014/main" id="{824CCF12-E768-4C33-81F1-567928CDA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57" y="4078673"/>
            <a:ext cx="834881" cy="8348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EDBA32-6ED9-4CA4-8F46-A4A9E97615F9}"/>
              </a:ext>
            </a:extLst>
          </p:cNvPr>
          <p:cNvSpPr/>
          <p:nvPr/>
        </p:nvSpPr>
        <p:spPr>
          <a:xfrm>
            <a:off x="7752942" y="1825625"/>
            <a:ext cx="4027084" cy="416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700" b="1" i="1" dirty="0"/>
              <a:t>Gender training course for DFIs: </a:t>
            </a:r>
            <a:endParaRPr lang="en-GB" sz="1700" b="1" i="1" dirty="0">
              <a:cs typeface="Calibri"/>
            </a:endParaRPr>
          </a:p>
          <a:p>
            <a:endParaRPr lang="en-GB" sz="1700" i="1" dirty="0">
              <a:cs typeface="Calibri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>
                <a:cs typeface="Calibri"/>
              </a:rPr>
              <a:t>Pilot training delivered in cooperation with the African Association of DFIs in June 2022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>
                <a:ea typeface="+mn-lt"/>
                <a:cs typeface="+mn-lt"/>
              </a:rPr>
              <a:t>The objective is to build competency in gender-based investments, help operationalise gender desks, share existing best practices, provide an overview of funding opportunities and connect gender equity investing to SDGs, ESG considerations, monitoring and reporting</a:t>
            </a:r>
            <a:endParaRPr lang="en-GB" sz="1600" dirty="0">
              <a:cs typeface="Calibri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>
                <a:cs typeface="Calibri"/>
              </a:rPr>
              <a:t>The training will be integrated to the BER WEE training</a:t>
            </a:r>
          </a:p>
        </p:txBody>
      </p:sp>
    </p:spTree>
    <p:extLst>
      <p:ext uri="{BB962C8B-B14F-4D97-AF65-F5344CB8AC3E}">
        <p14:creationId xmlns:p14="http://schemas.microsoft.com/office/powerpoint/2010/main" val="2947375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50BED8C-862F-4B7C-86D0-CD7901409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176" y="2687216"/>
            <a:ext cx="10457169" cy="2754995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/>
              <a:t>Technical Studies: </a:t>
            </a:r>
            <a:r>
              <a:rPr lang="en-US" sz="1800"/>
              <a:t>data and analysis to inform decision-making and policy-making in ACP states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GB" sz="1800" b="1"/>
              <a:t>Trainings: </a:t>
            </a:r>
            <a:r>
              <a:rPr lang="en-GB" sz="1800"/>
              <a:t>capacity building on</a:t>
            </a:r>
            <a:r>
              <a:rPr lang="en-US" sz="1800"/>
              <a:t> methodology</a:t>
            </a:r>
            <a:r>
              <a:rPr lang="en-GB" sz="1800"/>
              <a:t>/</a:t>
            </a:r>
            <a:r>
              <a:rPr lang="en-US" sz="1800"/>
              <a:t>tools to meet</a:t>
            </a:r>
            <a:r>
              <a:rPr lang="es-CO" sz="1800"/>
              <a:t> </a:t>
            </a:r>
            <a:r>
              <a:rPr lang="es-CO" sz="1800" err="1"/>
              <a:t>interests</a:t>
            </a:r>
            <a:r>
              <a:rPr lang="es-CO" sz="1800"/>
              <a:t> </a:t>
            </a:r>
            <a:r>
              <a:rPr lang="es-CO" sz="1800" err="1"/>
              <a:t>of</a:t>
            </a:r>
            <a:r>
              <a:rPr lang="es-CO" sz="1800"/>
              <a:t> </a:t>
            </a:r>
            <a:r>
              <a:rPr lang="es-CO" sz="1800" err="1"/>
              <a:t>partners</a:t>
            </a:r>
            <a:r>
              <a:rPr lang="es-CO" sz="1800"/>
              <a:t> and </a:t>
            </a:r>
            <a:r>
              <a:rPr lang="es-CO" sz="1800" err="1"/>
              <a:t>beneficiaries</a:t>
            </a:r>
            <a:r>
              <a:rPr lang="en-GB" sz="1800"/>
              <a:t> 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GB" sz="1800" b="1"/>
          </a:p>
          <a:p>
            <a:pPr marL="0" indent="0">
              <a:buNone/>
            </a:pPr>
            <a:r>
              <a:rPr lang="en-GB" sz="1800" b="1"/>
              <a:t>Tailored Advisory: </a:t>
            </a:r>
            <a:r>
              <a:rPr lang="en-US" sz="1800"/>
              <a:t>implementation and evaluation of business environment reform programs, as well as helping to develop own tools to make informed decisions</a:t>
            </a:r>
            <a:r>
              <a:rPr lang="en-GB" sz="1800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6B7AC0-15C5-4CBF-BC7B-CE52850B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69</a:t>
            </a:fld>
            <a:endParaRPr lang="en-GB" noProof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7FD593E-17F4-4269-A277-324AAE23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12" y="1051821"/>
            <a:ext cx="11600133" cy="549079"/>
          </a:xfrm>
        </p:spPr>
        <p:txBody>
          <a:bodyPr/>
          <a:lstStyle/>
          <a:p>
            <a:r>
              <a:rPr lang="en-US"/>
              <a:t>Technical Assistance</a:t>
            </a:r>
            <a:endParaRPr lang="LID4096"/>
          </a:p>
        </p:txBody>
      </p:sp>
      <p:pic>
        <p:nvPicPr>
          <p:cNvPr id="9" name="Graphique 8" descr="Avis des clients">
            <a:extLst>
              <a:ext uri="{FF2B5EF4-FFF2-40B4-BE49-F238E27FC236}">
                <a16:creationId xmlns:a16="http://schemas.microsoft.com/office/drawing/2014/main" id="{95A6A6FE-14C8-4236-B100-1DEAC1600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474" y="4607354"/>
            <a:ext cx="834857" cy="834857"/>
          </a:xfrm>
          <a:prstGeom prst="rect">
            <a:avLst/>
          </a:prstGeom>
        </p:spPr>
      </p:pic>
      <p:pic>
        <p:nvPicPr>
          <p:cNvPr id="11" name="Graphique 10" descr="Classe">
            <a:extLst>
              <a:ext uri="{FF2B5EF4-FFF2-40B4-BE49-F238E27FC236}">
                <a16:creationId xmlns:a16="http://schemas.microsoft.com/office/drawing/2014/main" id="{8740C3BE-4C06-4F36-BF99-796C211F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476" y="3449592"/>
            <a:ext cx="834857" cy="834857"/>
          </a:xfrm>
          <a:prstGeom prst="rect">
            <a:avLst/>
          </a:prstGeom>
        </p:spPr>
      </p:pic>
      <p:pic>
        <p:nvPicPr>
          <p:cNvPr id="13" name="Graphique 12" descr="Document">
            <a:extLst>
              <a:ext uri="{FF2B5EF4-FFF2-40B4-BE49-F238E27FC236}">
                <a16:creationId xmlns:a16="http://schemas.microsoft.com/office/drawing/2014/main" id="{4B314050-62AF-4EFD-B6FD-A788C7CE9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477" y="2409501"/>
            <a:ext cx="834857" cy="83485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CE95706-1673-404B-A770-F73C96C034BC}"/>
              </a:ext>
            </a:extLst>
          </p:cNvPr>
          <p:cNvSpPr/>
          <p:nvPr/>
        </p:nvSpPr>
        <p:spPr>
          <a:xfrm>
            <a:off x="410476" y="1799150"/>
            <a:ext cx="11485869" cy="451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Interventions of max. 90 expert days</a:t>
            </a:r>
            <a:endParaRPr lang="en-GB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71350" y="2176273"/>
            <a:ext cx="10057261" cy="516594"/>
          </a:xfrm>
        </p:spPr>
        <p:txBody>
          <a:bodyPr>
            <a:noAutofit/>
          </a:bodyPr>
          <a:lstStyle/>
          <a:p>
            <a:r>
              <a:rPr lang="en-GB" sz="2800" dirty="0"/>
              <a:t>Women’s economic empowerment in DG INTPA and DG NEAR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71350" y="3212702"/>
            <a:ext cx="10065224" cy="161997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Framework for WEE and how this translates into action </a:t>
            </a:r>
          </a:p>
          <a:p>
            <a:pPr marL="514350" indent="-514350"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INTPA work on WEE</a:t>
            </a:r>
          </a:p>
          <a:p>
            <a:pPr marL="514350" indent="-514350"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NEAR and WEE</a:t>
            </a:r>
          </a:p>
        </p:txBody>
      </p:sp>
    </p:spTree>
    <p:extLst>
      <p:ext uri="{BB962C8B-B14F-4D97-AF65-F5344CB8AC3E}">
        <p14:creationId xmlns:p14="http://schemas.microsoft.com/office/powerpoint/2010/main" val="20839953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0515C7-B4AA-423E-8F1A-43A25926C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539" y="3151925"/>
            <a:ext cx="3617309" cy="25018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085F7-2D53-454F-821C-183CDC03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35AB-F48B-455E-8574-5C18AE47BEF7}" type="slidenum">
              <a:rPr lang="en-GB" noProof="0" smtClean="0"/>
              <a:t>70</a:t>
            </a:fld>
            <a:endParaRPr lang="en-GB" noProof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01218266-65D5-47EA-BEFE-BED1B025475D}"/>
              </a:ext>
            </a:extLst>
          </p:cNvPr>
          <p:cNvSpPr txBox="1">
            <a:spLocks/>
          </p:cNvSpPr>
          <p:nvPr/>
        </p:nvSpPr>
        <p:spPr>
          <a:xfrm>
            <a:off x="448612" y="1204221"/>
            <a:ext cx="11600133" cy="549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Technical Assistance</a:t>
            </a:r>
            <a:br>
              <a:rPr lang="en-US">
                <a:latin typeface="Arial"/>
                <a:cs typeface="Arial"/>
              </a:rPr>
            </a:br>
            <a:r>
              <a:rPr lang="en-US" sz="2400">
                <a:solidFill>
                  <a:schemeClr val="accent1"/>
                </a:solidFill>
                <a:latin typeface="Arial"/>
                <a:cs typeface="Arial"/>
              </a:rPr>
              <a:t>How to hand in a request</a:t>
            </a:r>
            <a:endParaRPr lang="en-GB">
              <a:solidFill>
                <a:schemeClr val="accent1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6B782BA-6E42-448F-8D2D-31F50089141A}"/>
              </a:ext>
            </a:extLst>
          </p:cNvPr>
          <p:cNvGrpSpPr/>
          <p:nvPr/>
        </p:nvGrpSpPr>
        <p:grpSpPr>
          <a:xfrm>
            <a:off x="2421775" y="1483583"/>
            <a:ext cx="10039527" cy="6242587"/>
            <a:chOff x="-2192751" y="1001592"/>
            <a:chExt cx="10039526" cy="6242586"/>
          </a:xfrm>
        </p:grpSpPr>
        <p:pic>
          <p:nvPicPr>
            <p:cNvPr id="15" name="Inhaltsplatzhalter 17" descr="Laptop">
              <a:extLst>
                <a:ext uri="{FF2B5EF4-FFF2-40B4-BE49-F238E27FC236}">
                  <a16:creationId xmlns:a16="http://schemas.microsoft.com/office/drawing/2014/main" id="{260CD8A9-A6CF-46C4-A401-BD707D60C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4189" y="1001592"/>
              <a:ext cx="6242586" cy="6242586"/>
            </a:xfrm>
            <a:prstGeom prst="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6593C30-FA06-4E03-B5A7-7752EDAC5F7A}"/>
                </a:ext>
              </a:extLst>
            </p:cNvPr>
            <p:cNvSpPr/>
            <p:nvPr/>
          </p:nvSpPr>
          <p:spPr>
            <a:xfrm>
              <a:off x="-2192751" y="4700708"/>
              <a:ext cx="3023159" cy="37319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www.icr-facility.eu/request-form</a:t>
              </a:r>
              <a:endParaRPr lang="en-GB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rafik 24" descr="Cursor">
              <a:extLst>
                <a:ext uri="{FF2B5EF4-FFF2-40B4-BE49-F238E27FC236}">
                  <a16:creationId xmlns:a16="http://schemas.microsoft.com/office/drawing/2014/main" id="{4082F46B-88A6-4565-AEAE-769E98FBDD4F}"/>
                </a:ext>
              </a:extLst>
            </p:cNvPr>
            <p:cNvSpPr/>
            <p:nvPr/>
          </p:nvSpPr>
          <p:spPr>
            <a:xfrm rot="5638688">
              <a:off x="1879019" y="4615842"/>
              <a:ext cx="542925" cy="542925"/>
            </a:xfrm>
            <a:custGeom>
              <a:avLst/>
              <a:gdLst>
                <a:gd name="connsiteX0" fmla="*/ 540189 w 542925"/>
                <a:gd name="connsiteY0" fmla="*/ 455771 h 542925"/>
                <a:gd name="connsiteX1" fmla="*/ 347784 w 542925"/>
                <a:gd name="connsiteY1" fmla="*/ 263462 h 542925"/>
                <a:gd name="connsiteX2" fmla="*/ 517329 w 542925"/>
                <a:gd name="connsiteY2" fmla="*/ 202406 h 542925"/>
                <a:gd name="connsiteX3" fmla="*/ 527675 w 542925"/>
                <a:gd name="connsiteY3" fmla="*/ 181226 h 542925"/>
                <a:gd name="connsiteX4" fmla="*/ 517329 w 542925"/>
                <a:gd name="connsiteY4" fmla="*/ 170879 h 542925"/>
                <a:gd name="connsiteX5" fmla="*/ 28791 w 542925"/>
                <a:gd name="connsiteY5" fmla="*/ 8001 h 542925"/>
                <a:gd name="connsiteX6" fmla="*/ 23362 w 542925"/>
                <a:gd name="connsiteY6" fmla="*/ 7144 h 542925"/>
                <a:gd name="connsiteX7" fmla="*/ 23362 w 542925"/>
                <a:gd name="connsiteY7" fmla="*/ 7144 h 542925"/>
                <a:gd name="connsiteX8" fmla="*/ 7148 w 542925"/>
                <a:gd name="connsiteY8" fmla="*/ 24069 h 542925"/>
                <a:gd name="connsiteX9" fmla="*/ 8027 w 542925"/>
                <a:gd name="connsiteY9" fmla="*/ 29051 h 542925"/>
                <a:gd name="connsiteX10" fmla="*/ 170523 w 542925"/>
                <a:gd name="connsiteY10" fmla="*/ 518065 h 542925"/>
                <a:gd name="connsiteX11" fmla="*/ 191794 w 542925"/>
                <a:gd name="connsiteY11" fmla="*/ 528227 h 542925"/>
                <a:gd name="connsiteX12" fmla="*/ 201956 w 542925"/>
                <a:gd name="connsiteY12" fmla="*/ 518065 h 542925"/>
                <a:gd name="connsiteX13" fmla="*/ 263106 w 542925"/>
                <a:gd name="connsiteY13" fmla="*/ 348329 h 542925"/>
                <a:gd name="connsiteX14" fmla="*/ 455321 w 542925"/>
                <a:gd name="connsiteY14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2925" h="542925">
                  <a:moveTo>
                    <a:pt x="540189" y="455771"/>
                  </a:moveTo>
                  <a:lnTo>
                    <a:pt x="347784" y="263462"/>
                  </a:lnTo>
                  <a:lnTo>
                    <a:pt x="517329" y="202406"/>
                  </a:lnTo>
                  <a:cubicBezTo>
                    <a:pt x="526034" y="199415"/>
                    <a:pt x="530667" y="189932"/>
                    <a:pt x="527675" y="181226"/>
                  </a:cubicBezTo>
                  <a:cubicBezTo>
                    <a:pt x="526005" y="176366"/>
                    <a:pt x="522187" y="172548"/>
                    <a:pt x="517329" y="170879"/>
                  </a:cubicBezTo>
                  <a:lnTo>
                    <a:pt x="28791" y="8001"/>
                  </a:lnTo>
                  <a:cubicBezTo>
                    <a:pt x="27040" y="7424"/>
                    <a:pt x="25206" y="7134"/>
                    <a:pt x="23362" y="7144"/>
                  </a:cubicBezTo>
                  <a:lnTo>
                    <a:pt x="23362" y="7144"/>
                  </a:lnTo>
                  <a:cubicBezTo>
                    <a:pt x="14210" y="7340"/>
                    <a:pt x="6951" y="14917"/>
                    <a:pt x="7148" y="24069"/>
                  </a:cubicBezTo>
                  <a:cubicBezTo>
                    <a:pt x="7184" y="25765"/>
                    <a:pt x="7480" y="27446"/>
                    <a:pt x="8027" y="29051"/>
                  </a:cubicBezTo>
                  <a:lnTo>
                    <a:pt x="170523" y="518065"/>
                  </a:lnTo>
                  <a:cubicBezTo>
                    <a:pt x="173590" y="526745"/>
                    <a:pt x="183113" y="531294"/>
                    <a:pt x="191794" y="528227"/>
                  </a:cubicBezTo>
                  <a:cubicBezTo>
                    <a:pt x="196543" y="526549"/>
                    <a:pt x="200277" y="522814"/>
                    <a:pt x="201956" y="518065"/>
                  </a:cubicBezTo>
                  <a:lnTo>
                    <a:pt x="263106" y="348329"/>
                  </a:lnTo>
                  <a:lnTo>
                    <a:pt x="455321" y="540544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44F1B3B9-7F95-4131-8902-0EA88F7A62A9}"/>
              </a:ext>
            </a:extLst>
          </p:cNvPr>
          <p:cNvSpPr/>
          <p:nvPr/>
        </p:nvSpPr>
        <p:spPr>
          <a:xfrm>
            <a:off x="531846" y="2350945"/>
            <a:ext cx="6055567" cy="22539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 you know or collaborate with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who are potential  beneficiaries? 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They can send us a request!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7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5946E159-8581-4F73-BAE2-30D8E3932824}"/>
              </a:ext>
            </a:extLst>
          </p:cNvPr>
          <p:cNvSpPr/>
          <p:nvPr/>
        </p:nvSpPr>
        <p:spPr>
          <a:xfrm>
            <a:off x="3957638" y="3053742"/>
            <a:ext cx="4647111" cy="1265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5CDEF5-902B-4AEF-96E6-4F314DF6C169}"/>
              </a:ext>
            </a:extLst>
          </p:cNvPr>
          <p:cNvSpPr/>
          <p:nvPr/>
        </p:nvSpPr>
        <p:spPr>
          <a:xfrm>
            <a:off x="7882188" y="2174162"/>
            <a:ext cx="4255403" cy="270167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4F8F3A-65CF-46D7-BA8B-7AF60857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err="1"/>
              <a:t>Thank</a:t>
            </a:r>
            <a:r>
              <a:rPr lang="es-CO"/>
              <a:t> </a:t>
            </a:r>
            <a:r>
              <a:rPr lang="es-CO" err="1"/>
              <a:t>you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A802E7-F750-4DE9-AEE5-EBABE1F7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835AB-F48B-455E-8574-5C18AE47BE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3A3DA06-4443-47AF-8DA5-FA08AF7C06D0}"/>
              </a:ext>
            </a:extLst>
          </p:cNvPr>
          <p:cNvSpPr/>
          <p:nvPr/>
        </p:nvSpPr>
        <p:spPr>
          <a:xfrm>
            <a:off x="343647" y="1947614"/>
            <a:ext cx="10214676" cy="42473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1541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info@icr-facility.eu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541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                                                                                                                          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www.icr-facility.eu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Investment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Climate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Reform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Facility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ICR </a:t>
            </a: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Facility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1541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541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Grafik 14">
            <a:extLst>
              <a:ext uri="{FF2B5EF4-FFF2-40B4-BE49-F238E27FC236}">
                <a16:creationId xmlns:a16="http://schemas.microsoft.com/office/drawing/2014/main" id="{CFA9192C-103B-4EBB-BC58-BE5FF0BD3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21587" r="7206" b="40565"/>
          <a:stretch/>
        </p:blipFill>
        <p:spPr>
          <a:xfrm>
            <a:off x="4506686" y="3627006"/>
            <a:ext cx="7389103" cy="2406506"/>
          </a:xfrm>
          <a:prstGeom prst="rect">
            <a:avLst/>
          </a:prstGeom>
        </p:spPr>
      </p:pic>
      <p:pic>
        <p:nvPicPr>
          <p:cNvPr id="11" name="Grafik 10">
            <a:hlinkClick r:id="rId5"/>
            <a:extLst>
              <a:ext uri="{FF2B5EF4-FFF2-40B4-BE49-F238E27FC236}">
                <a16:creationId xmlns:a16="http://schemas.microsoft.com/office/drawing/2014/main" id="{23C64561-1533-47C2-B12B-40A34D24B5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3647" y="3750152"/>
            <a:ext cx="625837" cy="625837"/>
          </a:xfrm>
          <a:prstGeom prst="rect">
            <a:avLst/>
          </a:prstGeom>
        </p:spPr>
      </p:pic>
      <p:pic>
        <p:nvPicPr>
          <p:cNvPr id="14" name="Grafik 13">
            <a:hlinkClick r:id="rId8"/>
            <a:extLst>
              <a:ext uri="{FF2B5EF4-FFF2-40B4-BE49-F238E27FC236}">
                <a16:creationId xmlns:a16="http://schemas.microsoft.com/office/drawing/2014/main" id="{E3859935-AD90-4987-B5BE-39FE1BAD15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11002" y="4875839"/>
            <a:ext cx="491125" cy="491125"/>
          </a:xfrm>
          <a:prstGeom prst="rect">
            <a:avLst/>
          </a:prstGeom>
        </p:spPr>
      </p:pic>
      <p:pic>
        <p:nvPicPr>
          <p:cNvPr id="19" name="Grafik 18" descr="E-Mail">
            <a:extLst>
              <a:ext uri="{FF2B5EF4-FFF2-40B4-BE49-F238E27FC236}">
                <a16:creationId xmlns:a16="http://schemas.microsoft.com/office/drawing/2014/main" id="{0708F0C8-472F-45F3-BEDE-C3670713CA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002" y="1557657"/>
            <a:ext cx="616504" cy="616504"/>
          </a:xfrm>
          <a:prstGeom prst="rect">
            <a:avLst/>
          </a:prstGeom>
        </p:spPr>
      </p:pic>
      <p:pic>
        <p:nvPicPr>
          <p:cNvPr id="21" name="Grafik 20" descr="Internet">
            <a:hlinkClick r:id="rId3"/>
            <a:extLst>
              <a:ext uri="{FF2B5EF4-FFF2-40B4-BE49-F238E27FC236}">
                <a16:creationId xmlns:a16="http://schemas.microsoft.com/office/drawing/2014/main" id="{85372DCA-F6B8-490C-85F7-E253EDE969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1002" y="2685320"/>
            <a:ext cx="655206" cy="65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3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8102" y="1779920"/>
            <a:ext cx="11743898" cy="4356720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sz="2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Treaties – EU value and objective – and Regulations  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e.g. NDICI and EFSD+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sz="2000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 Global Strategy, European Consensus on Development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 Gender Equality Strategy 2020</a:t>
            </a:r>
            <a:endParaRPr lang="en-IE" sz="2000" b="1" dirty="0">
              <a:solidFill>
                <a:schemeClr val="bg2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sz="2000" b="1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Gender Action Plan III for EU external action (2021-2025)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Also </a:t>
            </a:r>
            <a:r>
              <a:rPr lang="en-IE" b="1" dirty="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EU MS committed*</a:t>
            </a:r>
            <a:endParaRPr lang="en-IE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838199" y="1043268"/>
            <a:ext cx="10515600" cy="782357"/>
          </a:xfrm>
        </p:spPr>
        <p:txBody>
          <a:bodyPr/>
          <a:lstStyle/>
          <a:p>
            <a:r>
              <a:rPr lang="en-IE" dirty="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Legal and Policy Framework for WEE</a:t>
            </a:r>
            <a:br>
              <a:rPr lang="en-IE" dirty="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894" y="1780185"/>
            <a:ext cx="2214002" cy="23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0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7241" y="4456803"/>
            <a:ext cx="11225545" cy="1287463"/>
          </a:xfrm>
        </p:spPr>
        <p:txBody>
          <a:bodyPr>
            <a:noAutofit/>
          </a:bodyPr>
          <a:lstStyle/>
          <a:p>
            <a:pPr marL="252000" indent="-360000" algn="just">
              <a:spcAft>
                <a:spcPts val="600"/>
              </a:spcAft>
              <a:buAutoNum type="arabicPeriod"/>
            </a:pPr>
            <a:r>
              <a:rPr lang="en-US" sz="1200" dirty="0"/>
              <a:t>Mainstreaming</a:t>
            </a:r>
          </a:p>
          <a:p>
            <a:pPr marL="252000" indent="-360000" algn="just">
              <a:spcAft>
                <a:spcPts val="600"/>
              </a:spcAft>
              <a:buAutoNum type="arabicPeriod"/>
            </a:pPr>
            <a:r>
              <a:rPr lang="en-US" sz="1200" dirty="0"/>
              <a:t>Country level implementation and engagement with stakeholders</a:t>
            </a:r>
          </a:p>
          <a:p>
            <a:pPr marL="252000" indent="-360000" algn="just">
              <a:spcAft>
                <a:spcPts val="600"/>
              </a:spcAft>
              <a:buAutoNum type="arabicPeriod"/>
            </a:pPr>
            <a:r>
              <a:rPr lang="en-US" sz="1200" dirty="0"/>
              <a:t>Leading by example</a:t>
            </a:r>
          </a:p>
          <a:p>
            <a:pPr marL="252000" indent="-360000" algn="just">
              <a:spcAft>
                <a:spcPts val="600"/>
              </a:spcAft>
              <a:buAutoNum type="arabicPeriod"/>
            </a:pPr>
            <a:r>
              <a:rPr lang="en-US" sz="1200" dirty="0"/>
              <a:t>Reporting – accountability</a:t>
            </a:r>
          </a:p>
          <a:p>
            <a:pPr marL="252000" indent="-360000" algn="just">
              <a:spcAft>
                <a:spcPts val="600"/>
              </a:spcAft>
              <a:buAutoNum type="arabicPeriod"/>
            </a:pPr>
            <a:r>
              <a:rPr lang="en-US" sz="1200" dirty="0"/>
              <a:t>Key areas of engagement – thematic priority areas</a:t>
            </a:r>
          </a:p>
        </p:txBody>
      </p:sp>
      <p:pic>
        <p:nvPicPr>
          <p:cNvPr id="8" name="Graphic 6" descr="Star">
            <a:extLst>
              <a:ext uri="{FF2B5EF4-FFF2-40B4-BE49-F238E27FC236}">
                <a16:creationId xmlns:a16="http://schemas.microsoft.com/office/drawing/2014/main" id="{95E3D6F6-0490-433C-B301-C5A3ECF829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3745" y="162676"/>
            <a:ext cx="798347" cy="75434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AD1F57A-6CA6-44EE-B660-848E030AB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092" y="161862"/>
            <a:ext cx="798645" cy="75597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A9EBA3B-F3BB-244A-96F2-77F2A0364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953" y="1161314"/>
            <a:ext cx="1961632" cy="195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04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4516</Words>
  <Application>Microsoft Office PowerPoint</Application>
  <PresentationFormat>Widescreen</PresentationFormat>
  <Paragraphs>602</Paragraphs>
  <Slides>71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7" baseType="lpstr">
      <vt:lpstr>Arial</vt:lpstr>
      <vt:lpstr>Arial Narrow</vt:lpstr>
      <vt:lpstr>Arvo</vt:lpstr>
      <vt:lpstr>Baskerville Old Face</vt:lpstr>
      <vt:lpstr>Calibri</vt:lpstr>
      <vt:lpstr>Calibri Light</vt:lpstr>
      <vt:lpstr>Calisto MT</vt:lpstr>
      <vt:lpstr>Cordia New</vt:lpstr>
      <vt:lpstr>EC Square Sans Cond Pro</vt:lpstr>
      <vt:lpstr>EC Square Sans Pro Light</vt:lpstr>
      <vt:lpstr>Helvetica</vt:lpstr>
      <vt:lpstr>Helvetica Neue</vt:lpstr>
      <vt:lpstr>Roboto Condensed Light</vt:lpstr>
      <vt:lpstr>Times New Roman</vt:lpstr>
      <vt:lpstr>Wingdings</vt:lpstr>
      <vt:lpstr>Office</vt:lpstr>
      <vt:lpstr>Welcome!  The meeting will start in a few minutes.  </vt:lpstr>
      <vt:lpstr>About the netiquette of this meeting</vt:lpstr>
      <vt:lpstr>Agenda</vt:lpstr>
      <vt:lpstr>                                                              </vt:lpstr>
      <vt:lpstr>Agenda</vt:lpstr>
      <vt:lpstr>Women’s Economic Empowerment  DG INTPA and DG NEAR</vt:lpstr>
      <vt:lpstr>Women’s economic empowerment in DG INTPA and DG NEAR</vt:lpstr>
      <vt:lpstr>EU Legal and Policy Framework for WEE </vt:lpstr>
      <vt:lpstr>PowerPoint Presentation</vt:lpstr>
      <vt:lpstr>GAP III: Six key areas of engagement</vt:lpstr>
      <vt:lpstr>GAP III translated into actions</vt:lpstr>
      <vt:lpstr>GAP III - Key areas for WEE</vt:lpstr>
      <vt:lpstr>PowerPoint Presentation</vt:lpstr>
      <vt:lpstr>Women Economic Empowerment in the Southern Neighbourhood</vt:lpstr>
      <vt:lpstr>Women as agents of change in the region</vt:lpstr>
      <vt:lpstr>Regional Programme in the making</vt:lpstr>
      <vt:lpstr>Thank you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Women’s Economic Empowerment and COVID-19</vt:lpstr>
      <vt:lpstr>PowerPoint Presentation</vt:lpstr>
      <vt:lpstr>Economic Risks and Challenges for Women During COVID-19</vt:lpstr>
      <vt:lpstr>Donor and Development Agency Responses</vt:lpstr>
      <vt:lpstr>Critical and Under-Addressed Areas of WEE</vt:lpstr>
      <vt:lpstr>PowerPoint Presentation</vt:lpstr>
      <vt:lpstr>Key Recommendations</vt:lpstr>
      <vt:lpstr>How did you adapt your WEE programming and implementation during COVID-19?   For your non-WEE programmes: Did you integrate a gender-lens as a result of the pandemic?</vt:lpstr>
      <vt:lpstr>What kinds of WEE-related projects and priorities are you currently working on?</vt:lpstr>
      <vt:lpstr>PowerPoint Presentation</vt:lpstr>
      <vt:lpstr>Agenda</vt:lpstr>
      <vt:lpstr>Agenda</vt:lpstr>
      <vt:lpstr>Women Economic Empowerment</vt:lpstr>
      <vt:lpstr>Expertise France’s approach</vt:lpstr>
      <vt:lpstr>Expertise France’s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Practitioner’s Network – Women Economic Empowerment</vt:lpstr>
      <vt:lpstr>Our support to ACP partners</vt:lpstr>
      <vt:lpstr>ICR Facility work on Women´s Economic Empowerment (WEE) so far</vt:lpstr>
      <vt:lpstr>Development Finance Institutions (DFIs) &amp; Gender</vt:lpstr>
      <vt:lpstr>Knowledge series – 3 ICReports</vt:lpstr>
      <vt:lpstr>Key findings: BER to support women-owned businesses</vt:lpstr>
      <vt:lpstr>PowerPoint Presentation</vt:lpstr>
      <vt:lpstr>PowerPoint Presentation</vt:lpstr>
      <vt:lpstr>Focus group meeting on WEE: challenges identified by participants</vt:lpstr>
      <vt:lpstr>Focus group meeting on WEE: potential support identified from participants</vt:lpstr>
      <vt:lpstr>ICR Facility WEE upcoming work</vt:lpstr>
      <vt:lpstr>Potential areas of support to WEE through ICR’s through -on demand- mechanism </vt:lpstr>
      <vt:lpstr>Development Finance Institutions (DFIs) &amp; Gender</vt:lpstr>
      <vt:lpstr>WEE training - strong training capacities for WEE in ACP countries</vt:lpstr>
      <vt:lpstr>Technical Assistance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 The meeting will start in a few minutes.  </dc:title>
  <dc:creator>Akono, Jean-Marcel GIZ BE</dc:creator>
  <cp:lastModifiedBy>Monmarchon, Caroline GIZ BE</cp:lastModifiedBy>
  <cp:revision>6</cp:revision>
  <dcterms:created xsi:type="dcterms:W3CDTF">2022-03-21T08:48:06Z</dcterms:created>
  <dcterms:modified xsi:type="dcterms:W3CDTF">2022-04-14T08:25:04Z</dcterms:modified>
</cp:coreProperties>
</file>